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6"/>
  </p:notesMasterIdLst>
  <p:sldIdLst>
    <p:sldId id="268" r:id="rId2"/>
    <p:sldId id="2988" r:id="rId3"/>
    <p:sldId id="2989" r:id="rId4"/>
    <p:sldId id="2990" r:id="rId5"/>
    <p:sldId id="2991" r:id="rId6"/>
    <p:sldId id="2984" r:id="rId7"/>
    <p:sldId id="2985" r:id="rId8"/>
    <p:sldId id="2987" r:id="rId9"/>
    <p:sldId id="2976" r:id="rId10"/>
    <p:sldId id="2977" r:id="rId11"/>
    <p:sldId id="2978" r:id="rId12"/>
    <p:sldId id="2980" r:id="rId13"/>
    <p:sldId id="2982" r:id="rId14"/>
    <p:sldId id="2981" r:id="rId15"/>
    <p:sldId id="2973" r:id="rId16"/>
    <p:sldId id="2979" r:id="rId17"/>
    <p:sldId id="2974" r:id="rId18"/>
    <p:sldId id="2975" r:id="rId19"/>
    <p:sldId id="2972" r:id="rId20"/>
    <p:sldId id="2971" r:id="rId21"/>
    <p:sldId id="2968" r:id="rId22"/>
    <p:sldId id="2969" r:id="rId23"/>
    <p:sldId id="2967" r:id="rId24"/>
    <p:sldId id="2936" r:id="rId25"/>
    <p:sldId id="2956" r:id="rId26"/>
    <p:sldId id="2960" r:id="rId27"/>
    <p:sldId id="2963" r:id="rId28"/>
    <p:sldId id="2964" r:id="rId29"/>
    <p:sldId id="2966" r:id="rId30"/>
    <p:sldId id="2929" r:id="rId31"/>
    <p:sldId id="2933" r:id="rId32"/>
    <p:sldId id="2931" r:id="rId33"/>
    <p:sldId id="2934" r:id="rId34"/>
    <p:sldId id="2932" r:id="rId35"/>
    <p:sldId id="2917" r:id="rId36"/>
    <p:sldId id="2918" r:id="rId37"/>
    <p:sldId id="2920" r:id="rId38"/>
    <p:sldId id="2924" r:id="rId39"/>
    <p:sldId id="2921" r:id="rId40"/>
    <p:sldId id="2922" r:id="rId41"/>
    <p:sldId id="2923" r:id="rId42"/>
    <p:sldId id="2912" r:id="rId43"/>
    <p:sldId id="2925" r:id="rId44"/>
    <p:sldId id="2926" r:id="rId45"/>
    <p:sldId id="2928" r:id="rId46"/>
    <p:sldId id="2927" r:id="rId47"/>
    <p:sldId id="2858" r:id="rId48"/>
    <p:sldId id="2859" r:id="rId49"/>
    <p:sldId id="2862" r:id="rId50"/>
    <p:sldId id="2869" r:id="rId51"/>
    <p:sldId id="2913" r:id="rId52"/>
    <p:sldId id="2914" r:id="rId53"/>
    <p:sldId id="2916" r:id="rId54"/>
    <p:sldId id="2915" r:id="rId55"/>
    <p:sldId id="2867" r:id="rId56"/>
    <p:sldId id="2863" r:id="rId57"/>
    <p:sldId id="2864" r:id="rId58"/>
    <p:sldId id="2874" r:id="rId59"/>
    <p:sldId id="2877" r:id="rId60"/>
    <p:sldId id="2856" r:id="rId61"/>
    <p:sldId id="2857" r:id="rId62"/>
    <p:sldId id="2870" r:id="rId63"/>
    <p:sldId id="2860" r:id="rId64"/>
    <p:sldId id="2861" r:id="rId65"/>
    <p:sldId id="2868" r:id="rId66"/>
    <p:sldId id="2865" r:id="rId67"/>
    <p:sldId id="2866" r:id="rId68"/>
    <p:sldId id="2871" r:id="rId69"/>
    <p:sldId id="2872" r:id="rId70"/>
    <p:sldId id="2873" r:id="rId71"/>
    <p:sldId id="2741" r:id="rId72"/>
    <p:sldId id="2742" r:id="rId73"/>
    <p:sldId id="2686" r:id="rId74"/>
    <p:sldId id="2745" r:id="rId75"/>
    <p:sldId id="2746" r:id="rId76"/>
    <p:sldId id="2747" r:id="rId77"/>
    <p:sldId id="2743" r:id="rId78"/>
    <p:sldId id="2744" r:id="rId79"/>
    <p:sldId id="2654" r:id="rId80"/>
    <p:sldId id="2655" r:id="rId81"/>
    <p:sldId id="2656" r:id="rId82"/>
    <p:sldId id="2657" r:id="rId83"/>
    <p:sldId id="2876" r:id="rId84"/>
    <p:sldId id="2659" r:id="rId85"/>
    <p:sldId id="2658" r:id="rId86"/>
    <p:sldId id="2645" r:id="rId87"/>
    <p:sldId id="2629" r:id="rId88"/>
    <p:sldId id="2630" r:id="rId89"/>
    <p:sldId id="2644" r:id="rId90"/>
    <p:sldId id="2638" r:id="rId91"/>
    <p:sldId id="2591" r:id="rId92"/>
    <p:sldId id="2640" r:id="rId93"/>
    <p:sldId id="2641" r:id="rId94"/>
    <p:sldId id="2643" r:id="rId95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7A330F-6060-421F-A514-1033F338A416}">
          <p14:sldIdLst>
            <p14:sldId id="268"/>
          </p14:sldIdLst>
        </p14:section>
        <p14:section name="language_def_August8" id="{B6228FFC-06B7-42C9-9556-A83B5781099B}">
          <p14:sldIdLst>
            <p14:sldId id="2988"/>
            <p14:sldId id="2989"/>
            <p14:sldId id="2990"/>
            <p14:sldId id="2991"/>
            <p14:sldId id="2984"/>
            <p14:sldId id="2985"/>
            <p14:sldId id="2987"/>
          </p14:sldIdLst>
        </p14:section>
        <p14:section name="DSL_complete" id="{3C833858-9C99-48E6-8BF0-9FB8AFCA3C6F}">
          <p14:sldIdLst>
            <p14:sldId id="2976"/>
            <p14:sldId id="2977"/>
            <p14:sldId id="2978"/>
            <p14:sldId id="2980"/>
            <p14:sldId id="2982"/>
            <p14:sldId id="2981"/>
          </p14:sldIdLst>
        </p14:section>
        <p14:section name="ExecutionMng_grammar" id="{60A82553-4287-4AF3-B10F-906DC1100FDC}">
          <p14:sldIdLst>
            <p14:sldId id="2973"/>
            <p14:sldId id="2979"/>
            <p14:sldId id="2974"/>
            <p14:sldId id="2975"/>
            <p14:sldId id="2972"/>
          </p14:sldIdLst>
        </p14:section>
        <p14:section name="Deployment_mng" id="{12DEC7B5-EE2D-4BC7-B29E-0A1003D92B9C}">
          <p14:sldIdLst>
            <p14:sldId id="2971"/>
            <p14:sldId id="2968"/>
            <p14:sldId id="2969"/>
            <p14:sldId id="2967"/>
            <p14:sldId id="2936"/>
          </p14:sldIdLst>
        </p14:section>
        <p14:section name="Changes in grammar" id="{604978D8-2DFA-4EA6-8EC3-059A917E5CAD}">
          <p14:sldIdLst>
            <p14:sldId id="2956"/>
            <p14:sldId id="2960"/>
            <p14:sldId id="2963"/>
            <p14:sldId id="2964"/>
            <p14:sldId id="2966"/>
          </p14:sldIdLst>
        </p14:section>
        <p14:section name="grammar_example" id="{966F535E-8B51-4924-B609-65B900DE1CE4}">
          <p14:sldIdLst>
            <p14:sldId id="2929"/>
            <p14:sldId id="2933"/>
            <p14:sldId id="2931"/>
            <p14:sldId id="2934"/>
            <p14:sldId id="2932"/>
          </p14:sldIdLst>
        </p14:section>
        <p14:section name="feb12th" id="{784CCF96-46DF-4BEF-97E2-B66A8C991A1D}">
          <p14:sldIdLst>
            <p14:sldId id="2917"/>
            <p14:sldId id="2918"/>
            <p14:sldId id="2920"/>
            <p14:sldId id="2924"/>
            <p14:sldId id="2921"/>
            <p14:sldId id="2922"/>
            <p14:sldId id="2923"/>
            <p14:sldId id="2912"/>
            <p14:sldId id="2925"/>
            <p14:sldId id="2926"/>
            <p14:sldId id="2928"/>
            <p14:sldId id="2927"/>
          </p14:sldIdLst>
        </p14:section>
        <p14:section name="Nov30th2023-General" id="{E0325CCE-B1B6-4459-8D45-C7A0528701B8}">
          <p14:sldIdLst>
            <p14:sldId id="2858"/>
            <p14:sldId id="2859"/>
          </p14:sldIdLst>
        </p14:section>
        <p14:section name="View-InterCompComm" id="{92C509B1-629B-4A51-914D-5CF66B1658DA}">
          <p14:sldIdLst>
            <p14:sldId id="2862"/>
          </p14:sldIdLst>
        </p14:section>
        <p14:section name="Views-general" id="{BEB75F54-172F-484A-A9A7-E177B2F95D67}">
          <p14:sldIdLst>
            <p14:sldId id="2869"/>
          </p14:sldIdLst>
        </p14:section>
        <p14:section name="View-ComponentManagement" id="{79ACF2FB-97DE-4E49-B6F3-E30344643D0C}">
          <p14:sldIdLst>
            <p14:sldId id="2913"/>
            <p14:sldId id="2914"/>
            <p14:sldId id="2916"/>
          </p14:sldIdLst>
        </p14:section>
        <p14:section name="View-DataManagement" id="{050503DF-CD1D-44A7-A86F-5706B122F311}">
          <p14:sldIdLst>
            <p14:sldId id="2915"/>
          </p14:sldIdLst>
        </p14:section>
        <p14:section name="Example" id="{B87C44A5-B0D7-464A-A766-B2D3B338B78F}">
          <p14:sldIdLst>
            <p14:sldId id="2867"/>
            <p14:sldId id="2863"/>
            <p14:sldId id="2864"/>
            <p14:sldId id="2874"/>
          </p14:sldIdLst>
        </p14:section>
        <p14:section name="Grammar-examples" id="{2D3EF199-C1B7-4020-B870-7783A30F860C}">
          <p14:sldIdLst>
            <p14:sldId id="2877"/>
            <p14:sldId id="2856"/>
          </p14:sldIdLst>
        </p14:section>
        <p14:section name="Extra research" id="{FE370DFC-A594-4D44-8ACE-D2C8B41AE2F1}">
          <p14:sldIdLst>
            <p14:sldId id="2857"/>
          </p14:sldIdLst>
        </p14:section>
        <p14:section name="Examples" id="{9B9046A9-50BA-4886-A470-2520618B6752}">
          <p14:sldIdLst>
            <p14:sldId id="2870"/>
            <p14:sldId id="2860"/>
            <p14:sldId id="2861"/>
            <p14:sldId id="2868"/>
            <p14:sldId id="2865"/>
            <p14:sldId id="2866"/>
          </p14:sldIdLst>
        </p14:section>
        <p14:section name="Old-2023-textual_example_DSL" id="{BF61B6EB-6185-4F81-AF97-D18FF72FE72F}">
          <p14:sldIdLst>
            <p14:sldId id="2871"/>
            <p14:sldId id="2872"/>
            <p14:sldId id="2873"/>
          </p14:sldIdLst>
        </p14:section>
        <p14:section name="old" id="{8A751757-70D9-444E-A521-58730A4B2BAF}">
          <p14:sldIdLst>
            <p14:sldId id="2741"/>
            <p14:sldId id="2742"/>
          </p14:sldIdLst>
        </p14:section>
        <p14:section name="Current idea and progress" id="{CD81AFB8-06BA-441D-AA0F-5642EFBC1025}">
          <p14:sldIdLst>
            <p14:sldId id="2686"/>
            <p14:sldId id="2745"/>
            <p14:sldId id="2746"/>
            <p14:sldId id="2747"/>
            <p14:sldId id="2743"/>
            <p14:sldId id="2744"/>
          </p14:sldIdLst>
        </p14:section>
        <p14:section name="Old example_conceptual" id="{5947C31F-948A-437E-A570-14341393DFBD}">
          <p14:sldIdLst>
            <p14:sldId id="2654"/>
            <p14:sldId id="2655"/>
            <p14:sldId id="2656"/>
            <p14:sldId id="2657"/>
            <p14:sldId id="2876"/>
            <p14:sldId id="2659"/>
            <p14:sldId id="2658"/>
          </p14:sldIdLst>
        </p14:section>
        <p14:section name="Intial ideas" id="{C6BC0F87-72A6-4A4C-B98D-C6E8BC2820A6}">
          <p14:sldIdLst>
            <p14:sldId id="2645"/>
            <p14:sldId id="2629"/>
            <p14:sldId id="2630"/>
            <p14:sldId id="2644"/>
            <p14:sldId id="2638"/>
            <p14:sldId id="2591"/>
            <p14:sldId id="2640"/>
            <p14:sldId id="2641"/>
            <p14:sldId id="26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E0CDD5-92CF-4766-9EC8-1A417322E7A2}" v="11" dt="2024-04-17T10:12:44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6" autoAdjust="0"/>
    <p:restoredTop sz="95666" autoAdjust="0"/>
  </p:normalViewPr>
  <p:slideViewPr>
    <p:cSldViewPr snapToGrid="0" showGuides="1">
      <p:cViewPr varScale="1">
        <p:scale>
          <a:sx n="155" d="100"/>
          <a:sy n="155" d="100"/>
        </p:scale>
        <p:origin x="210" y="162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li, Arianna" userId="S::a.fedeli@tue.nl::f975d9a6-85db-4b26-b11b-2627d7fb1b5a" providerId="AD" clId="Web-{8A42B152-EF1F-44A6-A839-10CCB1B0FAC9}"/>
    <pc:docChg chg="addSld modSld modSection">
      <pc:chgData name="Fedeli, Arianna" userId="S::a.fedeli@tue.nl::f975d9a6-85db-4b26-b11b-2627d7fb1b5a" providerId="AD" clId="Web-{8A42B152-EF1F-44A6-A839-10CCB1B0FAC9}" dt="2023-11-30T16:48:29.711" v="592" actId="20577"/>
      <pc:docMkLst>
        <pc:docMk/>
      </pc:docMkLst>
      <pc:sldChg chg="addSp modSp new">
        <pc:chgData name="Fedeli, Arianna" userId="S::a.fedeli@tue.nl::f975d9a6-85db-4b26-b11b-2627d7fb1b5a" providerId="AD" clId="Web-{8A42B152-EF1F-44A6-A839-10CCB1B0FAC9}" dt="2023-11-30T16:00:41.375" v="333" actId="20577"/>
        <pc:sldMkLst>
          <pc:docMk/>
          <pc:sldMk cId="2673944001" sldId="2874"/>
        </pc:sldMkLst>
        <pc:spChg chg="mod">
          <ac:chgData name="Fedeli, Arianna" userId="S::a.fedeli@tue.nl::f975d9a6-85db-4b26-b11b-2627d7fb1b5a" providerId="AD" clId="Web-{8A42B152-EF1F-44A6-A839-10CCB1B0FAC9}" dt="2023-11-30T16:00:12.046" v="323" actId="20577"/>
          <ac:spMkLst>
            <pc:docMk/>
            <pc:sldMk cId="2673944001" sldId="2874"/>
            <ac:spMk id="2" creationId="{D2A37700-1F48-A3C7-FAC4-97C9C71CFC2A}"/>
          </ac:spMkLst>
        </pc:spChg>
        <pc:spChg chg="mod">
          <ac:chgData name="Fedeli, Arianna" userId="S::a.fedeli@tue.nl::f975d9a6-85db-4b26-b11b-2627d7fb1b5a" providerId="AD" clId="Web-{8A42B152-EF1F-44A6-A839-10CCB1B0FAC9}" dt="2023-11-30T16:00:41.375" v="333" actId="20577"/>
          <ac:spMkLst>
            <pc:docMk/>
            <pc:sldMk cId="2673944001" sldId="2874"/>
            <ac:spMk id="3" creationId="{73E2B2C3-D86C-5B26-FEF3-700E4CACEA32}"/>
          </ac:spMkLst>
        </pc:spChg>
        <pc:spChg chg="add mod">
          <ac:chgData name="Fedeli, Arianna" userId="S::a.fedeli@tue.nl::f975d9a6-85db-4b26-b11b-2627d7fb1b5a" providerId="AD" clId="Web-{8A42B152-EF1F-44A6-A839-10CCB1B0FAC9}" dt="2023-11-30T15:55:34.875" v="132" actId="14100"/>
          <ac:spMkLst>
            <pc:docMk/>
            <pc:sldMk cId="2673944001" sldId="2874"/>
            <ac:spMk id="7" creationId="{E72AC8EC-DE46-AF0B-4B9B-76195339EEF8}"/>
          </ac:spMkLst>
        </pc:spChg>
        <pc:cxnChg chg="add mod">
          <ac:chgData name="Fedeli, Arianna" userId="S::a.fedeli@tue.nl::f975d9a6-85db-4b26-b11b-2627d7fb1b5a" providerId="AD" clId="Web-{8A42B152-EF1F-44A6-A839-10CCB1B0FAC9}" dt="2023-11-30T15:55:08.951" v="116" actId="14100"/>
          <ac:cxnSpMkLst>
            <pc:docMk/>
            <pc:sldMk cId="2673944001" sldId="2874"/>
            <ac:cxnSpMk id="6" creationId="{FA34333F-C656-BB7A-0D63-54380D92EEE4}"/>
          </ac:cxnSpMkLst>
        </pc:cxnChg>
      </pc:sldChg>
      <pc:sldChg chg="addSp delSp modSp new">
        <pc:chgData name="Fedeli, Arianna" userId="S::a.fedeli@tue.nl::f975d9a6-85db-4b26-b11b-2627d7fb1b5a" providerId="AD" clId="Web-{8A42B152-EF1F-44A6-A839-10CCB1B0FAC9}" dt="2023-11-30T16:48:29.711" v="592" actId="20577"/>
        <pc:sldMkLst>
          <pc:docMk/>
          <pc:sldMk cId="233021902" sldId="2875"/>
        </pc:sldMkLst>
        <pc:spChg chg="del">
          <ac:chgData name="Fedeli, Arianna" userId="S::a.fedeli@tue.nl::f975d9a6-85db-4b26-b11b-2627d7fb1b5a" providerId="AD" clId="Web-{8A42B152-EF1F-44A6-A839-10CCB1B0FAC9}" dt="2023-11-30T15:55:45.313" v="134"/>
          <ac:spMkLst>
            <pc:docMk/>
            <pc:sldMk cId="233021902" sldId="2875"/>
            <ac:spMk id="2" creationId="{32704925-EB70-62C0-C2EF-A7C6ED1C5F91}"/>
          </ac:spMkLst>
        </pc:spChg>
        <pc:spChg chg="add mod">
          <ac:chgData name="Fedeli, Arianna" userId="S::a.fedeli@tue.nl::f975d9a6-85db-4b26-b11b-2627d7fb1b5a" providerId="AD" clId="Web-{8A42B152-EF1F-44A6-A839-10CCB1B0FAC9}" dt="2023-11-30T16:48:29.711" v="592" actId="20577"/>
          <ac:spMkLst>
            <pc:docMk/>
            <pc:sldMk cId="233021902" sldId="2875"/>
            <ac:spMk id="2" creationId="{DCC6B589-5D0E-026C-9C43-7EA5315A3BDF}"/>
          </ac:spMkLst>
        </pc:spChg>
        <pc:spChg chg="mod">
          <ac:chgData name="Fedeli, Arianna" userId="S::a.fedeli@tue.nl::f975d9a6-85db-4b26-b11b-2627d7fb1b5a" providerId="AD" clId="Web-{8A42B152-EF1F-44A6-A839-10CCB1B0FAC9}" dt="2023-11-30T16:08:00.727" v="454" actId="20577"/>
          <ac:spMkLst>
            <pc:docMk/>
            <pc:sldMk cId="233021902" sldId="2875"/>
            <ac:spMk id="3" creationId="{8218641D-9873-663E-7401-F0FD4EA4A8C3}"/>
          </ac:spMkLst>
        </pc:spChg>
      </pc:sldChg>
    </pc:docChg>
  </pc:docChgLst>
  <pc:docChgLst>
    <pc:chgData name="Manrique Negrin, David" userId="92ebdd50-01a1-4ec1-9582-1d92976bb869" providerId="ADAL" clId="{2873D67A-04A7-41CB-83DA-C9B80A4B434F}"/>
    <pc:docChg chg="custSel addSld delSld modSld sldOrd addSection modSection">
      <pc:chgData name="Manrique Negrin, David" userId="92ebdd50-01a1-4ec1-9582-1d92976bb869" providerId="ADAL" clId="{2873D67A-04A7-41CB-83DA-C9B80A4B434F}" dt="2023-11-08T08:24:50.024" v="96"/>
      <pc:docMkLst>
        <pc:docMk/>
      </pc:docMkLst>
      <pc:sldChg chg="modSp mod">
        <pc:chgData name="Manrique Negrin, David" userId="92ebdd50-01a1-4ec1-9582-1d92976bb869" providerId="ADAL" clId="{2873D67A-04A7-41CB-83DA-C9B80A4B434F}" dt="2023-09-20T14:11:39.672" v="31" actId="20577"/>
        <pc:sldMkLst>
          <pc:docMk/>
          <pc:sldMk cId="1347096481" sldId="268"/>
        </pc:sldMkLst>
        <pc:spChg chg="mod">
          <ac:chgData name="Manrique Negrin, David" userId="92ebdd50-01a1-4ec1-9582-1d92976bb869" providerId="ADAL" clId="{2873D67A-04A7-41CB-83DA-C9B80A4B434F}" dt="2023-09-20T14:11:31.489" v="14" actId="20577"/>
          <ac:spMkLst>
            <pc:docMk/>
            <pc:sldMk cId="1347096481" sldId="268"/>
            <ac:spMk id="6" creationId="{00000000-0000-0000-0000-000000000000}"/>
          </ac:spMkLst>
        </pc:spChg>
        <pc:spChg chg="mod">
          <ac:chgData name="Manrique Negrin, David" userId="92ebdd50-01a1-4ec1-9582-1d92976bb869" providerId="ADAL" clId="{2873D67A-04A7-41CB-83DA-C9B80A4B434F}" dt="2023-09-20T14:11:39.672" v="31" actId="20577"/>
          <ac:spMkLst>
            <pc:docMk/>
            <pc:sldMk cId="1347096481" sldId="268"/>
            <ac:spMk id="8" creationId="{00000000-0000-0000-0000-000000000000}"/>
          </ac:spMkLst>
        </pc:spChg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3935060168" sldId="290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1624128543" sldId="301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3362121726" sldId="304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618252621" sldId="321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4091530791" sldId="322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2008360282" sldId="323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3566682881" sldId="326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4062231110" sldId="327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1926578439" sldId="328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1917440517" sldId="330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997384667" sldId="331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2766140020" sldId="332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3545009297" sldId="333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4002182398" sldId="334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3366657392" sldId="336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3305686210" sldId="339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3492058921" sldId="2574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1800675640" sldId="2576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1216069333" sldId="2577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3307206403" sldId="2580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620820708" sldId="2581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1887704621" sldId="2582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2443537806" sldId="2583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1659862087" sldId="2584"/>
        </pc:sldMkLst>
      </pc:sldChg>
      <pc:sldChg chg="add">
        <pc:chgData name="Manrique Negrin, David" userId="92ebdd50-01a1-4ec1-9582-1d92976bb869" providerId="ADAL" clId="{2873D67A-04A7-41CB-83DA-C9B80A4B434F}" dt="2023-09-20T14:15:22.152" v="90"/>
        <pc:sldMkLst>
          <pc:docMk/>
          <pc:sldMk cId="2997292808" sldId="2591"/>
        </pc:sldMkLst>
      </pc:sldChg>
      <pc:sldChg chg="add">
        <pc:chgData name="Manrique Negrin, David" userId="92ebdd50-01a1-4ec1-9582-1d92976bb869" providerId="ADAL" clId="{2873D67A-04A7-41CB-83DA-C9B80A4B434F}" dt="2023-09-20T14:15:22.152" v="90"/>
        <pc:sldMkLst>
          <pc:docMk/>
          <pc:sldMk cId="2387045119" sldId="2629"/>
        </pc:sldMkLst>
      </pc:sldChg>
      <pc:sldChg chg="add">
        <pc:chgData name="Manrique Negrin, David" userId="92ebdd50-01a1-4ec1-9582-1d92976bb869" providerId="ADAL" clId="{2873D67A-04A7-41CB-83DA-C9B80A4B434F}" dt="2023-09-20T14:15:22.152" v="90"/>
        <pc:sldMkLst>
          <pc:docMk/>
          <pc:sldMk cId="4284372525" sldId="2630"/>
        </pc:sldMkLst>
      </pc:sldChg>
      <pc:sldChg chg="add">
        <pc:chgData name="Manrique Negrin, David" userId="92ebdd50-01a1-4ec1-9582-1d92976bb869" providerId="ADAL" clId="{2873D67A-04A7-41CB-83DA-C9B80A4B434F}" dt="2023-09-20T14:15:22.152" v="90"/>
        <pc:sldMkLst>
          <pc:docMk/>
          <pc:sldMk cId="45073956" sldId="2638"/>
        </pc:sldMkLst>
      </pc:sldChg>
      <pc:sldChg chg="add">
        <pc:chgData name="Manrique Negrin, David" userId="92ebdd50-01a1-4ec1-9582-1d92976bb869" providerId="ADAL" clId="{2873D67A-04A7-41CB-83DA-C9B80A4B434F}" dt="2023-09-20T14:15:22.152" v="90"/>
        <pc:sldMkLst>
          <pc:docMk/>
          <pc:sldMk cId="3526480297" sldId="2640"/>
        </pc:sldMkLst>
      </pc:sldChg>
      <pc:sldChg chg="add">
        <pc:chgData name="Manrique Negrin, David" userId="92ebdd50-01a1-4ec1-9582-1d92976bb869" providerId="ADAL" clId="{2873D67A-04A7-41CB-83DA-C9B80A4B434F}" dt="2023-09-20T14:15:22.152" v="90"/>
        <pc:sldMkLst>
          <pc:docMk/>
          <pc:sldMk cId="3800774730" sldId="2641"/>
        </pc:sldMkLst>
      </pc:sldChg>
      <pc:sldChg chg="add">
        <pc:chgData name="Manrique Negrin, David" userId="92ebdd50-01a1-4ec1-9582-1d92976bb869" providerId="ADAL" clId="{2873D67A-04A7-41CB-83DA-C9B80A4B434F}" dt="2023-09-20T14:15:22.152" v="90"/>
        <pc:sldMkLst>
          <pc:docMk/>
          <pc:sldMk cId="2059082517" sldId="2643"/>
        </pc:sldMkLst>
      </pc:sldChg>
      <pc:sldChg chg="add">
        <pc:chgData name="Manrique Negrin, David" userId="92ebdd50-01a1-4ec1-9582-1d92976bb869" providerId="ADAL" clId="{2873D67A-04A7-41CB-83DA-C9B80A4B434F}" dt="2023-09-20T14:15:22.152" v="90"/>
        <pc:sldMkLst>
          <pc:docMk/>
          <pc:sldMk cId="766849376" sldId="2644"/>
        </pc:sldMkLst>
      </pc:sldChg>
      <pc:sldChg chg="add">
        <pc:chgData name="Manrique Negrin, David" userId="92ebdd50-01a1-4ec1-9582-1d92976bb869" providerId="ADAL" clId="{2873D67A-04A7-41CB-83DA-C9B80A4B434F}" dt="2023-09-20T14:15:22.152" v="90"/>
        <pc:sldMkLst>
          <pc:docMk/>
          <pc:sldMk cId="768044732" sldId="2645"/>
        </pc:sldMkLst>
      </pc:sldChg>
      <pc:sldChg chg="add">
        <pc:chgData name="Manrique Negrin, David" userId="92ebdd50-01a1-4ec1-9582-1d92976bb869" providerId="ADAL" clId="{2873D67A-04A7-41CB-83DA-C9B80A4B434F}" dt="2023-09-20T14:14:26.285" v="87"/>
        <pc:sldMkLst>
          <pc:docMk/>
          <pc:sldMk cId="1450006486" sldId="2654"/>
        </pc:sldMkLst>
      </pc:sldChg>
      <pc:sldChg chg="add">
        <pc:chgData name="Manrique Negrin, David" userId="92ebdd50-01a1-4ec1-9582-1d92976bb869" providerId="ADAL" clId="{2873D67A-04A7-41CB-83DA-C9B80A4B434F}" dt="2023-09-20T14:14:26.285" v="87"/>
        <pc:sldMkLst>
          <pc:docMk/>
          <pc:sldMk cId="355820851" sldId="2655"/>
        </pc:sldMkLst>
      </pc:sldChg>
      <pc:sldChg chg="add">
        <pc:chgData name="Manrique Negrin, David" userId="92ebdd50-01a1-4ec1-9582-1d92976bb869" providerId="ADAL" clId="{2873D67A-04A7-41CB-83DA-C9B80A4B434F}" dt="2023-09-20T14:14:26.285" v="87"/>
        <pc:sldMkLst>
          <pc:docMk/>
          <pc:sldMk cId="89187244" sldId="2656"/>
        </pc:sldMkLst>
      </pc:sldChg>
      <pc:sldChg chg="add">
        <pc:chgData name="Manrique Negrin, David" userId="92ebdd50-01a1-4ec1-9582-1d92976bb869" providerId="ADAL" clId="{2873D67A-04A7-41CB-83DA-C9B80A4B434F}" dt="2023-09-20T14:14:26.285" v="87"/>
        <pc:sldMkLst>
          <pc:docMk/>
          <pc:sldMk cId="1812425021" sldId="2657"/>
        </pc:sldMkLst>
      </pc:sldChg>
      <pc:sldChg chg="add">
        <pc:chgData name="Manrique Negrin, David" userId="92ebdd50-01a1-4ec1-9582-1d92976bb869" providerId="ADAL" clId="{2873D67A-04A7-41CB-83DA-C9B80A4B434F}" dt="2023-09-20T14:14:26.285" v="87"/>
        <pc:sldMkLst>
          <pc:docMk/>
          <pc:sldMk cId="1261932047" sldId="2658"/>
        </pc:sldMkLst>
      </pc:sldChg>
      <pc:sldChg chg="add">
        <pc:chgData name="Manrique Negrin, David" userId="92ebdd50-01a1-4ec1-9582-1d92976bb869" providerId="ADAL" clId="{2873D67A-04A7-41CB-83DA-C9B80A4B434F}" dt="2023-09-20T14:14:26.285" v="87"/>
        <pc:sldMkLst>
          <pc:docMk/>
          <pc:sldMk cId="514792132" sldId="2659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3336421371" sldId="2668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3902231023" sldId="2669"/>
        </pc:sldMkLst>
      </pc:sldChg>
      <pc:sldChg chg="del">
        <pc:chgData name="Manrique Negrin, David" userId="92ebdd50-01a1-4ec1-9582-1d92976bb869" providerId="ADAL" clId="{2873D67A-04A7-41CB-83DA-C9B80A4B434F}" dt="2023-09-20T14:12:08.160" v="33" actId="47"/>
        <pc:sldMkLst>
          <pc:docMk/>
          <pc:sldMk cId="4029352016" sldId="2670"/>
        </pc:sldMkLst>
      </pc:sldChg>
      <pc:sldChg chg="addSp modSp add mod">
        <pc:chgData name="Manrique Negrin, David" userId="92ebdd50-01a1-4ec1-9582-1d92976bb869" providerId="ADAL" clId="{2873D67A-04A7-41CB-83DA-C9B80A4B434F}" dt="2023-09-20T14:13:37.433" v="86" actId="20577"/>
        <pc:sldMkLst>
          <pc:docMk/>
          <pc:sldMk cId="983846909" sldId="2686"/>
        </pc:sldMkLst>
        <pc:spChg chg="mod">
          <ac:chgData name="Manrique Negrin, David" userId="92ebdd50-01a1-4ec1-9582-1d92976bb869" providerId="ADAL" clId="{2873D67A-04A7-41CB-83DA-C9B80A4B434F}" dt="2023-09-20T14:13:11.328" v="51" actId="20577"/>
          <ac:spMkLst>
            <pc:docMk/>
            <pc:sldMk cId="983846909" sldId="2686"/>
            <ac:spMk id="2" creationId="{138EE636-D8E5-4A73-B631-8185EF42B974}"/>
          </ac:spMkLst>
        </pc:spChg>
        <pc:spChg chg="add mod">
          <ac:chgData name="Manrique Negrin, David" userId="92ebdd50-01a1-4ec1-9582-1d92976bb869" providerId="ADAL" clId="{2873D67A-04A7-41CB-83DA-C9B80A4B434F}" dt="2023-09-20T14:13:29.345" v="74" actId="207"/>
          <ac:spMkLst>
            <pc:docMk/>
            <pc:sldMk cId="983846909" sldId="2686"/>
            <ac:spMk id="9" creationId="{453FAB37-FD68-F9FA-4342-C0D73FC5EEC0}"/>
          </ac:spMkLst>
        </pc:spChg>
        <pc:spChg chg="add mod">
          <ac:chgData name="Manrique Negrin, David" userId="92ebdd50-01a1-4ec1-9582-1d92976bb869" providerId="ADAL" clId="{2873D67A-04A7-41CB-83DA-C9B80A4B434F}" dt="2023-09-20T14:13:37.433" v="86" actId="20577"/>
          <ac:spMkLst>
            <pc:docMk/>
            <pc:sldMk cId="983846909" sldId="2686"/>
            <ac:spMk id="22" creationId="{027940B3-87E8-D3FA-9910-97FE28B5964D}"/>
          </ac:spMkLst>
        </pc:spChg>
      </pc:sldChg>
      <pc:sldChg chg="add ord">
        <pc:chgData name="Manrique Negrin, David" userId="92ebdd50-01a1-4ec1-9582-1d92976bb869" providerId="ADAL" clId="{2873D67A-04A7-41CB-83DA-C9B80A4B434F}" dt="2023-11-08T08:24:50.024" v="96"/>
        <pc:sldMkLst>
          <pc:docMk/>
          <pc:sldMk cId="3038187212" sldId="2741"/>
        </pc:sldMkLst>
      </pc:sldChg>
      <pc:sldChg chg="add ord">
        <pc:chgData name="Manrique Negrin, David" userId="92ebdd50-01a1-4ec1-9582-1d92976bb869" providerId="ADAL" clId="{2873D67A-04A7-41CB-83DA-C9B80A4B434F}" dt="2023-11-08T08:24:50.024" v="96"/>
        <pc:sldMkLst>
          <pc:docMk/>
          <pc:sldMk cId="3695674702" sldId="2742"/>
        </pc:sldMkLst>
      </pc:sldChg>
      <pc:sldChg chg="add">
        <pc:chgData name="Manrique Negrin, David" userId="92ebdd50-01a1-4ec1-9582-1d92976bb869" providerId="ADAL" clId="{2873D67A-04A7-41CB-83DA-C9B80A4B434F}" dt="2023-09-20T14:11:58.006" v="32"/>
        <pc:sldMkLst>
          <pc:docMk/>
          <pc:sldMk cId="3559144769" sldId="2743"/>
        </pc:sldMkLst>
      </pc:sldChg>
      <pc:sldChg chg="add">
        <pc:chgData name="Manrique Negrin, David" userId="92ebdd50-01a1-4ec1-9582-1d92976bb869" providerId="ADAL" clId="{2873D67A-04A7-41CB-83DA-C9B80A4B434F}" dt="2023-09-20T14:11:58.006" v="32"/>
        <pc:sldMkLst>
          <pc:docMk/>
          <pc:sldMk cId="2710104664" sldId="2744"/>
        </pc:sldMkLst>
      </pc:sldChg>
      <pc:sldChg chg="add">
        <pc:chgData name="Manrique Negrin, David" userId="92ebdd50-01a1-4ec1-9582-1d92976bb869" providerId="ADAL" clId="{2873D67A-04A7-41CB-83DA-C9B80A4B434F}" dt="2023-09-20T14:11:58.006" v="32"/>
        <pc:sldMkLst>
          <pc:docMk/>
          <pc:sldMk cId="2284509572" sldId="2745"/>
        </pc:sldMkLst>
      </pc:sldChg>
      <pc:sldChg chg="add">
        <pc:chgData name="Manrique Negrin, David" userId="92ebdd50-01a1-4ec1-9582-1d92976bb869" providerId="ADAL" clId="{2873D67A-04A7-41CB-83DA-C9B80A4B434F}" dt="2023-09-20T14:11:58.006" v="32"/>
        <pc:sldMkLst>
          <pc:docMk/>
          <pc:sldMk cId="1853357094" sldId="2746"/>
        </pc:sldMkLst>
      </pc:sldChg>
      <pc:sldChg chg="add">
        <pc:chgData name="Manrique Negrin, David" userId="92ebdd50-01a1-4ec1-9582-1d92976bb869" providerId="ADAL" clId="{2873D67A-04A7-41CB-83DA-C9B80A4B434F}" dt="2023-09-20T14:11:58.006" v="32"/>
        <pc:sldMkLst>
          <pc:docMk/>
          <pc:sldMk cId="3280399111" sldId="2747"/>
        </pc:sldMkLst>
      </pc:sldChg>
    </pc:docChg>
  </pc:docChgLst>
  <pc:docChgLst>
    <pc:chgData name="Manrique Negrin, David" userId="92ebdd50-01a1-4ec1-9582-1d92976bb869" providerId="ADAL" clId="{2699422B-B529-445E-A270-9A20DBA29717}"/>
    <pc:docChg chg="undo custSel addSld delSld modSld sldOrd">
      <pc:chgData name="Manrique Negrin, David" userId="92ebdd50-01a1-4ec1-9582-1d92976bb869" providerId="ADAL" clId="{2699422B-B529-445E-A270-9A20DBA29717}" dt="2023-07-19T13:02:06.874" v="1753" actId="404"/>
      <pc:docMkLst>
        <pc:docMk/>
      </pc:docMkLst>
      <pc:sldChg chg="del">
        <pc:chgData name="Manrique Negrin, David" userId="92ebdd50-01a1-4ec1-9582-1d92976bb869" providerId="ADAL" clId="{2699422B-B529-445E-A270-9A20DBA29717}" dt="2023-07-18T12:23:25.925" v="1" actId="47"/>
        <pc:sldMkLst>
          <pc:docMk/>
          <pc:sldMk cId="2011167437" sldId="259"/>
        </pc:sldMkLst>
      </pc:sldChg>
      <pc:sldChg chg="modSp mod">
        <pc:chgData name="Manrique Negrin, David" userId="92ebdd50-01a1-4ec1-9582-1d92976bb869" providerId="ADAL" clId="{2699422B-B529-445E-A270-9A20DBA29717}" dt="2023-07-19T13:02:06.874" v="1753" actId="404"/>
        <pc:sldMkLst>
          <pc:docMk/>
          <pc:sldMk cId="1347096481" sldId="268"/>
        </pc:sldMkLst>
        <pc:spChg chg="mod">
          <ac:chgData name="Manrique Negrin, David" userId="92ebdd50-01a1-4ec1-9582-1d92976bb869" providerId="ADAL" clId="{2699422B-B529-445E-A270-9A20DBA29717}" dt="2023-07-19T13:02:06.874" v="1753" actId="404"/>
          <ac:spMkLst>
            <pc:docMk/>
            <pc:sldMk cId="1347096481" sldId="268"/>
            <ac:spMk id="8" creationId="{00000000-0000-0000-0000-000000000000}"/>
          </ac:spMkLst>
        </pc:spChg>
      </pc:sldChg>
      <pc:sldChg chg="del">
        <pc:chgData name="Manrique Negrin, David" userId="92ebdd50-01a1-4ec1-9582-1d92976bb869" providerId="ADAL" clId="{2699422B-B529-445E-A270-9A20DBA29717}" dt="2023-07-18T14:44:55.475" v="1687" actId="47"/>
        <pc:sldMkLst>
          <pc:docMk/>
          <pc:sldMk cId="1546348378" sldId="272"/>
        </pc:sldMkLst>
      </pc:sldChg>
      <pc:sldChg chg="del">
        <pc:chgData name="Manrique Negrin, David" userId="92ebdd50-01a1-4ec1-9582-1d92976bb869" providerId="ADAL" clId="{2699422B-B529-445E-A270-9A20DBA29717}" dt="2023-07-18T12:23:26.582" v="2" actId="47"/>
        <pc:sldMkLst>
          <pc:docMk/>
          <pc:sldMk cId="1029219313" sldId="279"/>
        </pc:sldMkLst>
      </pc:sldChg>
      <pc:sldChg chg="del">
        <pc:chgData name="Manrique Negrin, David" userId="92ebdd50-01a1-4ec1-9582-1d92976bb869" providerId="ADAL" clId="{2699422B-B529-445E-A270-9A20DBA29717}" dt="2023-07-18T13:59:34.553" v="1518" actId="47"/>
        <pc:sldMkLst>
          <pc:docMk/>
          <pc:sldMk cId="114629309" sldId="285"/>
        </pc:sldMkLst>
      </pc:sldChg>
      <pc:sldChg chg="del">
        <pc:chgData name="Manrique Negrin, David" userId="92ebdd50-01a1-4ec1-9582-1d92976bb869" providerId="ADAL" clId="{2699422B-B529-445E-A270-9A20DBA29717}" dt="2023-07-18T13:59:37.949" v="1519" actId="47"/>
        <pc:sldMkLst>
          <pc:docMk/>
          <pc:sldMk cId="514110933" sldId="287"/>
        </pc:sldMkLst>
      </pc:sldChg>
      <pc:sldChg chg="del">
        <pc:chgData name="Manrique Negrin, David" userId="92ebdd50-01a1-4ec1-9582-1d92976bb869" providerId="ADAL" clId="{2699422B-B529-445E-A270-9A20DBA29717}" dt="2023-07-18T13:36:36.120" v="1498" actId="47"/>
        <pc:sldMkLst>
          <pc:docMk/>
          <pc:sldMk cId="1794995554" sldId="289"/>
        </pc:sldMkLst>
      </pc:sldChg>
      <pc:sldChg chg="mod ord modShow">
        <pc:chgData name="Manrique Negrin, David" userId="92ebdd50-01a1-4ec1-9582-1d92976bb869" providerId="ADAL" clId="{2699422B-B529-445E-A270-9A20DBA29717}" dt="2023-07-18T14:01:19.074" v="1536" actId="729"/>
        <pc:sldMkLst>
          <pc:docMk/>
          <pc:sldMk cId="3935060168" sldId="290"/>
        </pc:sldMkLst>
      </pc:sldChg>
      <pc:sldChg chg="del">
        <pc:chgData name="Manrique Negrin, David" userId="92ebdd50-01a1-4ec1-9582-1d92976bb869" providerId="ADAL" clId="{2699422B-B529-445E-A270-9A20DBA29717}" dt="2023-07-18T14:01:36.441" v="1537" actId="47"/>
        <pc:sldMkLst>
          <pc:docMk/>
          <pc:sldMk cId="1635459351" sldId="291"/>
        </pc:sldMkLst>
      </pc:sldChg>
      <pc:sldChg chg="ord">
        <pc:chgData name="Manrique Negrin, David" userId="92ebdd50-01a1-4ec1-9582-1d92976bb869" providerId="ADAL" clId="{2699422B-B529-445E-A270-9A20DBA29717}" dt="2023-07-18T14:00:24.483" v="1523"/>
        <pc:sldMkLst>
          <pc:docMk/>
          <pc:sldMk cId="3362121726" sldId="304"/>
        </pc:sldMkLst>
      </pc:sldChg>
      <pc:sldChg chg="del">
        <pc:chgData name="Manrique Negrin, David" userId="92ebdd50-01a1-4ec1-9582-1d92976bb869" providerId="ADAL" clId="{2699422B-B529-445E-A270-9A20DBA29717}" dt="2023-07-18T14:00:13.148" v="1521" actId="47"/>
        <pc:sldMkLst>
          <pc:docMk/>
          <pc:sldMk cId="1193257967" sldId="307"/>
        </pc:sldMkLst>
      </pc:sldChg>
      <pc:sldChg chg="del">
        <pc:chgData name="Manrique Negrin, David" userId="92ebdd50-01a1-4ec1-9582-1d92976bb869" providerId="ADAL" clId="{2699422B-B529-445E-A270-9A20DBA29717}" dt="2023-07-18T14:00:13.148" v="1521" actId="47"/>
        <pc:sldMkLst>
          <pc:docMk/>
          <pc:sldMk cId="380522888" sldId="309"/>
        </pc:sldMkLst>
      </pc:sldChg>
      <pc:sldChg chg="mod modShow">
        <pc:chgData name="Manrique Negrin, David" userId="92ebdd50-01a1-4ec1-9582-1d92976bb869" providerId="ADAL" clId="{2699422B-B529-445E-A270-9A20DBA29717}" dt="2023-07-18T14:01:45.926" v="1538" actId="729"/>
        <pc:sldMkLst>
          <pc:docMk/>
          <pc:sldMk cId="618252621" sldId="321"/>
        </pc:sldMkLst>
      </pc:sldChg>
      <pc:sldChg chg="mod modShow">
        <pc:chgData name="Manrique Negrin, David" userId="92ebdd50-01a1-4ec1-9582-1d92976bb869" providerId="ADAL" clId="{2699422B-B529-445E-A270-9A20DBA29717}" dt="2023-07-18T14:01:45.926" v="1538" actId="729"/>
        <pc:sldMkLst>
          <pc:docMk/>
          <pc:sldMk cId="4091530791" sldId="322"/>
        </pc:sldMkLst>
      </pc:sldChg>
      <pc:sldChg chg="mod modShow">
        <pc:chgData name="Manrique Negrin, David" userId="92ebdd50-01a1-4ec1-9582-1d92976bb869" providerId="ADAL" clId="{2699422B-B529-445E-A270-9A20DBA29717}" dt="2023-07-18T14:01:45.926" v="1538" actId="729"/>
        <pc:sldMkLst>
          <pc:docMk/>
          <pc:sldMk cId="2008360282" sldId="323"/>
        </pc:sldMkLst>
      </pc:sldChg>
      <pc:sldChg chg="del">
        <pc:chgData name="Manrique Negrin, David" userId="92ebdd50-01a1-4ec1-9582-1d92976bb869" providerId="ADAL" clId="{2699422B-B529-445E-A270-9A20DBA29717}" dt="2023-07-18T14:42:53.287" v="1684" actId="47"/>
        <pc:sldMkLst>
          <pc:docMk/>
          <pc:sldMk cId="3662129952" sldId="329"/>
        </pc:sldMkLst>
      </pc:sldChg>
      <pc:sldChg chg="addSp delSp modSp mod delAnim">
        <pc:chgData name="Manrique Negrin, David" userId="92ebdd50-01a1-4ec1-9582-1d92976bb869" providerId="ADAL" clId="{2699422B-B529-445E-A270-9A20DBA29717}" dt="2023-07-18T14:46:39.296" v="1707" actId="1076"/>
        <pc:sldMkLst>
          <pc:docMk/>
          <pc:sldMk cId="1917440517" sldId="330"/>
        </pc:sldMkLst>
        <pc:spChg chg="del">
          <ac:chgData name="Manrique Negrin, David" userId="92ebdd50-01a1-4ec1-9582-1d92976bb869" providerId="ADAL" clId="{2699422B-B529-445E-A270-9A20DBA29717}" dt="2023-07-18T14:46:30.463" v="1703" actId="478"/>
          <ac:spMkLst>
            <pc:docMk/>
            <pc:sldMk cId="1917440517" sldId="330"/>
            <ac:spMk id="7" creationId="{8CF5EB57-7100-46FC-9394-A38368439F15}"/>
          </ac:spMkLst>
        </pc:spChg>
        <pc:spChg chg="del">
          <ac:chgData name="Manrique Negrin, David" userId="92ebdd50-01a1-4ec1-9582-1d92976bb869" providerId="ADAL" clId="{2699422B-B529-445E-A270-9A20DBA29717}" dt="2023-07-18T14:46:30.463" v="1703" actId="478"/>
          <ac:spMkLst>
            <pc:docMk/>
            <pc:sldMk cId="1917440517" sldId="330"/>
            <ac:spMk id="8" creationId="{9186BD84-7159-487E-A7A2-EA36FA93F00C}"/>
          </ac:spMkLst>
        </pc:spChg>
        <pc:spChg chg="del">
          <ac:chgData name="Manrique Negrin, David" userId="92ebdd50-01a1-4ec1-9582-1d92976bb869" providerId="ADAL" clId="{2699422B-B529-445E-A270-9A20DBA29717}" dt="2023-07-18T14:46:30.463" v="1703" actId="478"/>
          <ac:spMkLst>
            <pc:docMk/>
            <pc:sldMk cId="1917440517" sldId="330"/>
            <ac:spMk id="9" creationId="{FA79DF44-8935-451A-BA04-9C095E7841D7}"/>
          </ac:spMkLst>
        </pc:spChg>
        <pc:grpChg chg="add mod">
          <ac:chgData name="Manrique Negrin, David" userId="92ebdd50-01a1-4ec1-9582-1d92976bb869" providerId="ADAL" clId="{2699422B-B529-445E-A270-9A20DBA29717}" dt="2023-07-18T14:46:35.185" v="1706" actId="1076"/>
          <ac:grpSpMkLst>
            <pc:docMk/>
            <pc:sldMk cId="1917440517" sldId="330"/>
            <ac:grpSpMk id="14" creationId="{496B0CFE-C6F7-B06B-F427-D8FA3A4D8FCE}"/>
          </ac:grpSpMkLst>
        </pc:grpChg>
        <pc:picChg chg="add mod">
          <ac:chgData name="Manrique Negrin, David" userId="92ebdd50-01a1-4ec1-9582-1d92976bb869" providerId="ADAL" clId="{2699422B-B529-445E-A270-9A20DBA29717}" dt="2023-07-18T14:46:32.785" v="1705" actId="1076"/>
          <ac:picMkLst>
            <pc:docMk/>
            <pc:sldMk cId="1917440517" sldId="330"/>
            <ac:picMk id="3" creationId="{EBAE8E62-C73E-9DD0-157E-5D17CDDD28C4}"/>
          </ac:picMkLst>
        </pc:picChg>
        <pc:picChg chg="add mod">
          <ac:chgData name="Manrique Negrin, David" userId="92ebdd50-01a1-4ec1-9582-1d92976bb869" providerId="ADAL" clId="{2699422B-B529-445E-A270-9A20DBA29717}" dt="2023-07-18T14:46:39.296" v="1707" actId="1076"/>
          <ac:picMkLst>
            <pc:docMk/>
            <pc:sldMk cId="1917440517" sldId="330"/>
            <ac:picMk id="13" creationId="{FBC94831-0A2E-0E19-CD04-666C4B2957DF}"/>
          </ac:picMkLst>
        </pc:picChg>
        <pc:picChg chg="mod">
          <ac:chgData name="Manrique Negrin, David" userId="92ebdd50-01a1-4ec1-9582-1d92976bb869" providerId="ADAL" clId="{2699422B-B529-445E-A270-9A20DBA29717}" dt="2023-07-18T14:46:35.185" v="1706" actId="1076"/>
          <ac:picMkLst>
            <pc:docMk/>
            <pc:sldMk cId="1917440517" sldId="330"/>
            <ac:picMk id="15" creationId="{5933C884-8D6A-BCBE-3C6D-3C1F800316B1}"/>
          </ac:picMkLst>
        </pc:picChg>
        <pc:picChg chg="mod">
          <ac:chgData name="Manrique Negrin, David" userId="92ebdd50-01a1-4ec1-9582-1d92976bb869" providerId="ADAL" clId="{2699422B-B529-445E-A270-9A20DBA29717}" dt="2023-07-18T14:46:35.185" v="1706" actId="1076"/>
          <ac:picMkLst>
            <pc:docMk/>
            <pc:sldMk cId="1917440517" sldId="330"/>
            <ac:picMk id="18" creationId="{75A1179A-064F-8BF4-BDF3-53F8A9EDA1E0}"/>
          </ac:picMkLst>
        </pc:picChg>
      </pc:sldChg>
      <pc:sldChg chg="addSp delSp modSp mod delAnim">
        <pc:chgData name="Manrique Negrin, David" userId="92ebdd50-01a1-4ec1-9582-1d92976bb869" providerId="ADAL" clId="{2699422B-B529-445E-A270-9A20DBA29717}" dt="2023-07-18T14:45:26.992" v="1694" actId="1076"/>
        <pc:sldMkLst>
          <pc:docMk/>
          <pc:sldMk cId="997384667" sldId="331"/>
        </pc:sldMkLst>
        <pc:spChg chg="del">
          <ac:chgData name="Manrique Negrin, David" userId="92ebdd50-01a1-4ec1-9582-1d92976bb869" providerId="ADAL" clId="{2699422B-B529-445E-A270-9A20DBA29717}" dt="2023-07-18T14:45:21.256" v="1691" actId="478"/>
          <ac:spMkLst>
            <pc:docMk/>
            <pc:sldMk cId="997384667" sldId="331"/>
            <ac:spMk id="16" creationId="{31CD073C-1968-4822-9A33-091D96BB695F}"/>
          </ac:spMkLst>
        </pc:spChg>
        <pc:spChg chg="del">
          <ac:chgData name="Manrique Negrin, David" userId="92ebdd50-01a1-4ec1-9582-1d92976bb869" providerId="ADAL" clId="{2699422B-B529-445E-A270-9A20DBA29717}" dt="2023-07-18T14:45:17.430" v="1689" actId="478"/>
          <ac:spMkLst>
            <pc:docMk/>
            <pc:sldMk cId="997384667" sldId="331"/>
            <ac:spMk id="17" creationId="{F83949C0-4C78-402E-B08F-CA2D1511BBAC}"/>
          </ac:spMkLst>
        </pc:spChg>
        <pc:spChg chg="del">
          <ac:chgData name="Manrique Negrin, David" userId="92ebdd50-01a1-4ec1-9582-1d92976bb869" providerId="ADAL" clId="{2699422B-B529-445E-A270-9A20DBA29717}" dt="2023-07-18T14:45:25.096" v="1693" actId="478"/>
          <ac:spMkLst>
            <pc:docMk/>
            <pc:sldMk cId="997384667" sldId="331"/>
            <ac:spMk id="23" creationId="{1C3B8F04-E4E7-4618-A695-1B3F519DF231}"/>
          </ac:spMkLst>
        </pc:spChg>
        <pc:grpChg chg="add mod">
          <ac:chgData name="Manrique Negrin, David" userId="92ebdd50-01a1-4ec1-9582-1d92976bb869" providerId="ADAL" clId="{2699422B-B529-445E-A270-9A20DBA29717}" dt="2023-07-18T14:45:26.992" v="1694" actId="1076"/>
          <ac:grpSpMkLst>
            <pc:docMk/>
            <pc:sldMk cId="997384667" sldId="331"/>
            <ac:grpSpMk id="8" creationId="{D4016555-3B7A-7FD8-5E7F-E92FFBA4C122}"/>
          </ac:grpSpMkLst>
        </pc:grpChg>
        <pc:picChg chg="add mod">
          <ac:chgData name="Manrique Negrin, David" userId="92ebdd50-01a1-4ec1-9582-1d92976bb869" providerId="ADAL" clId="{2699422B-B529-445E-A270-9A20DBA29717}" dt="2023-07-18T14:45:19.560" v="1690" actId="1076"/>
          <ac:picMkLst>
            <pc:docMk/>
            <pc:sldMk cId="997384667" sldId="331"/>
            <ac:picMk id="3" creationId="{78FAD180-B937-FBD4-15AE-84930392E896}"/>
          </ac:picMkLst>
        </pc:picChg>
        <pc:picChg chg="add mod">
          <ac:chgData name="Manrique Negrin, David" userId="92ebdd50-01a1-4ec1-9582-1d92976bb869" providerId="ADAL" clId="{2699422B-B529-445E-A270-9A20DBA29717}" dt="2023-07-18T14:45:23.200" v="1692" actId="1076"/>
          <ac:picMkLst>
            <pc:docMk/>
            <pc:sldMk cId="997384667" sldId="331"/>
            <ac:picMk id="7" creationId="{C27F99C0-E905-81C2-6775-55489C1B6D6F}"/>
          </ac:picMkLst>
        </pc:picChg>
        <pc:picChg chg="mod">
          <ac:chgData name="Manrique Negrin, David" userId="92ebdd50-01a1-4ec1-9582-1d92976bb869" providerId="ADAL" clId="{2699422B-B529-445E-A270-9A20DBA29717}" dt="2023-07-18T14:45:26.992" v="1694" actId="1076"/>
          <ac:picMkLst>
            <pc:docMk/>
            <pc:sldMk cId="997384667" sldId="331"/>
            <ac:picMk id="9" creationId="{DF118C18-186E-BA69-48B0-D83DAA847A57}"/>
          </ac:picMkLst>
        </pc:picChg>
        <pc:picChg chg="mod">
          <ac:chgData name="Manrique Negrin, David" userId="92ebdd50-01a1-4ec1-9582-1d92976bb869" providerId="ADAL" clId="{2699422B-B529-445E-A270-9A20DBA29717}" dt="2023-07-18T14:45:26.992" v="1694" actId="1076"/>
          <ac:picMkLst>
            <pc:docMk/>
            <pc:sldMk cId="997384667" sldId="331"/>
            <ac:picMk id="10" creationId="{A66BE5B8-7C99-0651-5335-E764EAE5B948}"/>
          </ac:picMkLst>
        </pc:picChg>
      </pc:sldChg>
      <pc:sldChg chg="addSp delSp modSp mod delAnim">
        <pc:chgData name="Manrique Negrin, David" userId="92ebdd50-01a1-4ec1-9582-1d92976bb869" providerId="ADAL" clId="{2699422B-B529-445E-A270-9A20DBA29717}" dt="2023-07-18T14:45:58.830" v="1696"/>
        <pc:sldMkLst>
          <pc:docMk/>
          <pc:sldMk cId="3545009297" sldId="333"/>
        </pc:sldMkLst>
        <pc:spChg chg="del">
          <ac:chgData name="Manrique Negrin, David" userId="92ebdd50-01a1-4ec1-9582-1d92976bb869" providerId="ADAL" clId="{2699422B-B529-445E-A270-9A20DBA29717}" dt="2023-07-18T14:45:58.403" v="1695" actId="478"/>
          <ac:spMkLst>
            <pc:docMk/>
            <pc:sldMk cId="3545009297" sldId="333"/>
            <ac:spMk id="7" creationId="{71AC5928-71FD-492D-9873-90CE8549A401}"/>
          </ac:spMkLst>
        </pc:spChg>
        <pc:spChg chg="del">
          <ac:chgData name="Manrique Negrin, David" userId="92ebdd50-01a1-4ec1-9582-1d92976bb869" providerId="ADAL" clId="{2699422B-B529-445E-A270-9A20DBA29717}" dt="2023-07-18T14:45:58.403" v="1695" actId="478"/>
          <ac:spMkLst>
            <pc:docMk/>
            <pc:sldMk cId="3545009297" sldId="333"/>
            <ac:spMk id="8" creationId="{C501707C-07CD-4FBD-BFE2-C15508F49580}"/>
          </ac:spMkLst>
        </pc:spChg>
        <pc:spChg chg="del">
          <ac:chgData name="Manrique Negrin, David" userId="92ebdd50-01a1-4ec1-9582-1d92976bb869" providerId="ADAL" clId="{2699422B-B529-445E-A270-9A20DBA29717}" dt="2023-07-18T14:45:58.403" v="1695" actId="478"/>
          <ac:spMkLst>
            <pc:docMk/>
            <pc:sldMk cId="3545009297" sldId="333"/>
            <ac:spMk id="9" creationId="{30C2C25D-9250-4570-9415-3EA7107B806D}"/>
          </ac:spMkLst>
        </pc:spChg>
        <pc:grpChg chg="add mod">
          <ac:chgData name="Manrique Negrin, David" userId="92ebdd50-01a1-4ec1-9582-1d92976bb869" providerId="ADAL" clId="{2699422B-B529-445E-A270-9A20DBA29717}" dt="2023-07-18T14:45:58.830" v="1696"/>
          <ac:grpSpMkLst>
            <pc:docMk/>
            <pc:sldMk cId="3545009297" sldId="333"/>
            <ac:grpSpMk id="18" creationId="{5A3E6D34-0556-65E0-3EB5-D44C89AB5B56}"/>
          </ac:grpSpMkLst>
        </pc:grpChg>
        <pc:picChg chg="add mod">
          <ac:chgData name="Manrique Negrin, David" userId="92ebdd50-01a1-4ec1-9582-1d92976bb869" providerId="ADAL" clId="{2699422B-B529-445E-A270-9A20DBA29717}" dt="2023-07-18T14:45:58.830" v="1696"/>
          <ac:picMkLst>
            <pc:docMk/>
            <pc:sldMk cId="3545009297" sldId="333"/>
            <ac:picMk id="3" creationId="{D7FC81E1-D27D-E1E1-E283-E5F34883102A}"/>
          </ac:picMkLst>
        </pc:picChg>
        <pc:picChg chg="add mod">
          <ac:chgData name="Manrique Negrin, David" userId="92ebdd50-01a1-4ec1-9582-1d92976bb869" providerId="ADAL" clId="{2699422B-B529-445E-A270-9A20DBA29717}" dt="2023-07-18T14:45:58.830" v="1696"/>
          <ac:picMkLst>
            <pc:docMk/>
            <pc:sldMk cId="3545009297" sldId="333"/>
            <ac:picMk id="13" creationId="{A530BE39-602F-41F6-2B86-0215F2673E77}"/>
          </ac:picMkLst>
        </pc:picChg>
        <pc:picChg chg="mod">
          <ac:chgData name="Manrique Negrin, David" userId="92ebdd50-01a1-4ec1-9582-1d92976bb869" providerId="ADAL" clId="{2699422B-B529-445E-A270-9A20DBA29717}" dt="2023-07-18T14:45:58.830" v="1696"/>
          <ac:picMkLst>
            <pc:docMk/>
            <pc:sldMk cId="3545009297" sldId="333"/>
            <ac:picMk id="21" creationId="{3E0396F5-05F9-2D78-5999-16D767527D11}"/>
          </ac:picMkLst>
        </pc:picChg>
        <pc:picChg chg="mod">
          <ac:chgData name="Manrique Negrin, David" userId="92ebdd50-01a1-4ec1-9582-1d92976bb869" providerId="ADAL" clId="{2699422B-B529-445E-A270-9A20DBA29717}" dt="2023-07-18T14:45:58.830" v="1696"/>
          <ac:picMkLst>
            <pc:docMk/>
            <pc:sldMk cId="3545009297" sldId="333"/>
            <ac:picMk id="22" creationId="{8668B046-5828-98A4-A9F5-404657A8ECB4}"/>
          </ac:picMkLst>
        </pc:picChg>
      </pc:sldChg>
      <pc:sldChg chg="del">
        <pc:chgData name="Manrique Negrin, David" userId="92ebdd50-01a1-4ec1-9582-1d92976bb869" providerId="ADAL" clId="{2699422B-B529-445E-A270-9A20DBA29717}" dt="2023-07-18T14:43:06.231" v="1686" actId="47"/>
        <pc:sldMkLst>
          <pc:docMk/>
          <pc:sldMk cId="1134321106" sldId="335"/>
        </pc:sldMkLst>
      </pc:sldChg>
      <pc:sldChg chg="del">
        <pc:chgData name="Manrique Negrin, David" userId="92ebdd50-01a1-4ec1-9582-1d92976bb869" providerId="ADAL" clId="{2699422B-B529-445E-A270-9A20DBA29717}" dt="2023-07-18T13:59:53.984" v="1520" actId="47"/>
        <pc:sldMkLst>
          <pc:docMk/>
          <pc:sldMk cId="3507659447" sldId="337"/>
        </pc:sldMkLst>
      </pc:sldChg>
      <pc:sldChg chg="addSp delSp modSp mod delAnim">
        <pc:chgData name="Manrique Negrin, David" userId="92ebdd50-01a1-4ec1-9582-1d92976bb869" providerId="ADAL" clId="{2699422B-B529-445E-A270-9A20DBA29717}" dt="2023-07-18T14:46:19.889" v="1702" actId="1076"/>
        <pc:sldMkLst>
          <pc:docMk/>
          <pc:sldMk cId="3305686210" sldId="339"/>
        </pc:sldMkLst>
        <pc:spChg chg="del">
          <ac:chgData name="Manrique Negrin, David" userId="92ebdd50-01a1-4ec1-9582-1d92976bb869" providerId="ADAL" clId="{2699422B-B529-445E-A270-9A20DBA29717}" dt="2023-07-18T14:46:05.184" v="1697" actId="478"/>
          <ac:spMkLst>
            <pc:docMk/>
            <pc:sldMk cId="3305686210" sldId="339"/>
            <ac:spMk id="16" creationId="{31CD073C-1968-4822-9A33-091D96BB695F}"/>
          </ac:spMkLst>
        </pc:spChg>
        <pc:spChg chg="del">
          <ac:chgData name="Manrique Negrin, David" userId="92ebdd50-01a1-4ec1-9582-1d92976bb869" providerId="ADAL" clId="{2699422B-B529-445E-A270-9A20DBA29717}" dt="2023-07-18T14:46:05.184" v="1697" actId="478"/>
          <ac:spMkLst>
            <pc:docMk/>
            <pc:sldMk cId="3305686210" sldId="339"/>
            <ac:spMk id="17" creationId="{F83949C0-4C78-402E-B08F-CA2D1511BBAC}"/>
          </ac:spMkLst>
        </pc:spChg>
        <pc:spChg chg="del">
          <ac:chgData name="Manrique Negrin, David" userId="92ebdd50-01a1-4ec1-9582-1d92976bb869" providerId="ADAL" clId="{2699422B-B529-445E-A270-9A20DBA29717}" dt="2023-07-18T14:46:05.184" v="1697" actId="478"/>
          <ac:spMkLst>
            <pc:docMk/>
            <pc:sldMk cId="3305686210" sldId="339"/>
            <ac:spMk id="23" creationId="{1C3B8F04-E4E7-4618-A695-1B3F519DF231}"/>
          </ac:spMkLst>
        </pc:spChg>
        <pc:grpChg chg="add mod">
          <ac:chgData name="Manrique Negrin, David" userId="92ebdd50-01a1-4ec1-9582-1d92976bb869" providerId="ADAL" clId="{2699422B-B529-445E-A270-9A20DBA29717}" dt="2023-07-18T14:46:15.322" v="1700" actId="1076"/>
          <ac:grpSpMkLst>
            <pc:docMk/>
            <pc:sldMk cId="3305686210" sldId="339"/>
            <ac:grpSpMk id="8" creationId="{0D36DBC3-21AF-A8DE-97B5-D79C700AA290}"/>
          </ac:grpSpMkLst>
        </pc:grpChg>
        <pc:picChg chg="add mod">
          <ac:chgData name="Manrique Negrin, David" userId="92ebdd50-01a1-4ec1-9582-1d92976bb869" providerId="ADAL" clId="{2699422B-B529-445E-A270-9A20DBA29717}" dt="2023-07-18T14:46:19.889" v="1702" actId="1076"/>
          <ac:picMkLst>
            <pc:docMk/>
            <pc:sldMk cId="3305686210" sldId="339"/>
            <ac:picMk id="3" creationId="{D36AC426-1570-6223-E0EB-D81EC98D2113}"/>
          </ac:picMkLst>
        </pc:picChg>
        <pc:picChg chg="add mod">
          <ac:chgData name="Manrique Negrin, David" userId="92ebdd50-01a1-4ec1-9582-1d92976bb869" providerId="ADAL" clId="{2699422B-B529-445E-A270-9A20DBA29717}" dt="2023-07-18T14:46:17.609" v="1701" actId="1076"/>
          <ac:picMkLst>
            <pc:docMk/>
            <pc:sldMk cId="3305686210" sldId="339"/>
            <ac:picMk id="7" creationId="{5F00A000-37FE-8F1A-123F-C73C4024BE08}"/>
          </ac:picMkLst>
        </pc:picChg>
        <pc:picChg chg="mod">
          <ac:chgData name="Manrique Negrin, David" userId="92ebdd50-01a1-4ec1-9582-1d92976bb869" providerId="ADAL" clId="{2699422B-B529-445E-A270-9A20DBA29717}" dt="2023-07-18T14:46:15.322" v="1700" actId="1076"/>
          <ac:picMkLst>
            <pc:docMk/>
            <pc:sldMk cId="3305686210" sldId="339"/>
            <ac:picMk id="9" creationId="{DBD57CFA-C9A9-1BDB-1E50-F3B90299758B}"/>
          </ac:picMkLst>
        </pc:picChg>
        <pc:picChg chg="mod">
          <ac:chgData name="Manrique Negrin, David" userId="92ebdd50-01a1-4ec1-9582-1d92976bb869" providerId="ADAL" clId="{2699422B-B529-445E-A270-9A20DBA29717}" dt="2023-07-18T14:46:15.322" v="1700" actId="1076"/>
          <ac:picMkLst>
            <pc:docMk/>
            <pc:sldMk cId="3305686210" sldId="339"/>
            <ac:picMk id="10" creationId="{0EC1F81C-0316-2A67-CCAB-CC00668440D6}"/>
          </ac:picMkLst>
        </pc:picChg>
      </pc:sldChg>
      <pc:sldChg chg="del">
        <pc:chgData name="Manrique Negrin, David" userId="92ebdd50-01a1-4ec1-9582-1d92976bb869" providerId="ADAL" clId="{2699422B-B529-445E-A270-9A20DBA29717}" dt="2023-07-18T13:36:33.976" v="1497" actId="47"/>
        <pc:sldMkLst>
          <pc:docMk/>
          <pc:sldMk cId="795936864" sldId="340"/>
        </pc:sldMkLst>
      </pc:sldChg>
      <pc:sldChg chg="del">
        <pc:chgData name="Manrique Negrin, David" userId="92ebdd50-01a1-4ec1-9582-1d92976bb869" providerId="ADAL" clId="{2699422B-B529-445E-A270-9A20DBA29717}" dt="2023-07-18T14:43:03.110" v="1685" actId="47"/>
        <pc:sldMkLst>
          <pc:docMk/>
          <pc:sldMk cId="2206460395" sldId="341"/>
        </pc:sldMkLst>
      </pc:sldChg>
      <pc:sldChg chg="add">
        <pc:chgData name="Manrique Negrin, David" userId="92ebdd50-01a1-4ec1-9582-1d92976bb869" providerId="ADAL" clId="{2699422B-B529-445E-A270-9A20DBA29717}" dt="2023-07-18T12:23:16.691" v="0"/>
        <pc:sldMkLst>
          <pc:docMk/>
          <pc:sldMk cId="3492058921" sldId="2574"/>
        </pc:sldMkLst>
      </pc:sldChg>
      <pc:sldChg chg="add">
        <pc:chgData name="Manrique Negrin, David" userId="92ebdd50-01a1-4ec1-9582-1d92976bb869" providerId="ADAL" clId="{2699422B-B529-445E-A270-9A20DBA29717}" dt="2023-07-18T12:23:55.872" v="3"/>
        <pc:sldMkLst>
          <pc:docMk/>
          <pc:sldMk cId="1800675640" sldId="2576"/>
        </pc:sldMkLst>
      </pc:sldChg>
      <pc:sldChg chg="delSp modSp add mod ord">
        <pc:chgData name="Manrique Negrin, David" userId="92ebdd50-01a1-4ec1-9582-1d92976bb869" providerId="ADAL" clId="{2699422B-B529-445E-A270-9A20DBA29717}" dt="2023-07-18T13:59:00.225" v="1515"/>
        <pc:sldMkLst>
          <pc:docMk/>
          <pc:sldMk cId="1216069333" sldId="2577"/>
        </pc:sldMkLst>
        <pc:spChg chg="mod">
          <ac:chgData name="Manrique Negrin, David" userId="92ebdd50-01a1-4ec1-9582-1d92976bb869" providerId="ADAL" clId="{2699422B-B529-445E-A270-9A20DBA29717}" dt="2023-07-18T13:36:16.784" v="1495" actId="1076"/>
          <ac:spMkLst>
            <pc:docMk/>
            <pc:sldMk cId="1216069333" sldId="2577"/>
            <ac:spMk id="11" creationId="{07DE4699-177E-4FEB-AC19-8292705CAB67}"/>
          </ac:spMkLst>
        </pc:spChg>
        <pc:spChg chg="mod">
          <ac:chgData name="Manrique Negrin, David" userId="92ebdd50-01a1-4ec1-9582-1d92976bb869" providerId="ADAL" clId="{2699422B-B529-445E-A270-9A20DBA29717}" dt="2023-07-18T13:36:16.784" v="1495" actId="1076"/>
          <ac:spMkLst>
            <pc:docMk/>
            <pc:sldMk cId="1216069333" sldId="2577"/>
            <ac:spMk id="12" creationId="{5BCE2E7F-57B3-4216-9410-2227637AEA7E}"/>
          </ac:spMkLst>
        </pc:spChg>
        <pc:spChg chg="mod">
          <ac:chgData name="Manrique Negrin, David" userId="92ebdd50-01a1-4ec1-9582-1d92976bb869" providerId="ADAL" clId="{2699422B-B529-445E-A270-9A20DBA29717}" dt="2023-07-18T13:36:21.408" v="1496" actId="1076"/>
          <ac:spMkLst>
            <pc:docMk/>
            <pc:sldMk cId="1216069333" sldId="2577"/>
            <ac:spMk id="20" creationId="{476C920E-1F47-4C88-AEF7-B322250A76AB}"/>
          </ac:spMkLst>
        </pc:spChg>
        <pc:spChg chg="mod">
          <ac:chgData name="Manrique Negrin, David" userId="92ebdd50-01a1-4ec1-9582-1d92976bb869" providerId="ADAL" clId="{2699422B-B529-445E-A270-9A20DBA29717}" dt="2023-07-18T13:36:21.408" v="1496" actId="1076"/>
          <ac:spMkLst>
            <pc:docMk/>
            <pc:sldMk cId="1216069333" sldId="2577"/>
            <ac:spMk id="30" creationId="{56465F31-A63E-4613-93C6-7A931A602C4B}"/>
          </ac:spMkLst>
        </pc:spChg>
        <pc:spChg chg="del">
          <ac:chgData name="Manrique Negrin, David" userId="92ebdd50-01a1-4ec1-9582-1d92976bb869" providerId="ADAL" clId="{2699422B-B529-445E-A270-9A20DBA29717}" dt="2023-07-18T13:36:06.427" v="1493" actId="478"/>
          <ac:spMkLst>
            <pc:docMk/>
            <pc:sldMk cId="1216069333" sldId="2577"/>
            <ac:spMk id="37" creationId="{0D4ACF2F-C0DA-403E-B9E4-41937F7DAB77}"/>
          </ac:spMkLst>
        </pc:spChg>
        <pc:spChg chg="mod">
          <ac:chgData name="Manrique Negrin, David" userId="92ebdd50-01a1-4ec1-9582-1d92976bb869" providerId="ADAL" clId="{2699422B-B529-445E-A270-9A20DBA29717}" dt="2023-07-18T13:36:16.784" v="1495" actId="1076"/>
          <ac:spMkLst>
            <pc:docMk/>
            <pc:sldMk cId="1216069333" sldId="2577"/>
            <ac:spMk id="38" creationId="{66659233-49C5-4F2C-8A2C-85F276C44CB9}"/>
          </ac:spMkLst>
        </pc:spChg>
        <pc:spChg chg="mod">
          <ac:chgData name="Manrique Negrin, David" userId="92ebdd50-01a1-4ec1-9582-1d92976bb869" providerId="ADAL" clId="{2699422B-B529-445E-A270-9A20DBA29717}" dt="2023-07-18T13:36:16.784" v="1495" actId="1076"/>
          <ac:spMkLst>
            <pc:docMk/>
            <pc:sldMk cId="1216069333" sldId="2577"/>
            <ac:spMk id="39" creationId="{0F76390D-AFD5-454D-9E72-5C416EC61866}"/>
          </ac:spMkLst>
        </pc:spChg>
        <pc:spChg chg="mod">
          <ac:chgData name="Manrique Negrin, David" userId="92ebdd50-01a1-4ec1-9582-1d92976bb869" providerId="ADAL" clId="{2699422B-B529-445E-A270-9A20DBA29717}" dt="2023-07-18T13:36:21.408" v="1496" actId="1076"/>
          <ac:spMkLst>
            <pc:docMk/>
            <pc:sldMk cId="1216069333" sldId="2577"/>
            <ac:spMk id="42" creationId="{FAC5114F-CDF2-4396-84F2-276E3CCC9302}"/>
          </ac:spMkLst>
        </pc:spChg>
        <pc:spChg chg="mod">
          <ac:chgData name="Manrique Negrin, David" userId="92ebdd50-01a1-4ec1-9582-1d92976bb869" providerId="ADAL" clId="{2699422B-B529-445E-A270-9A20DBA29717}" dt="2023-07-18T13:36:21.408" v="1496" actId="1076"/>
          <ac:spMkLst>
            <pc:docMk/>
            <pc:sldMk cId="1216069333" sldId="2577"/>
            <ac:spMk id="43" creationId="{5E0CF5BA-0AAC-4A34-99EE-055F44304C10}"/>
          </ac:spMkLst>
        </pc:spChg>
        <pc:spChg chg="mod">
          <ac:chgData name="Manrique Negrin, David" userId="92ebdd50-01a1-4ec1-9582-1d92976bb869" providerId="ADAL" clId="{2699422B-B529-445E-A270-9A20DBA29717}" dt="2023-07-18T13:36:21.408" v="1496" actId="1076"/>
          <ac:spMkLst>
            <pc:docMk/>
            <pc:sldMk cId="1216069333" sldId="2577"/>
            <ac:spMk id="44" creationId="{A7D3D6C5-CC54-4ED9-9742-43F0954D5C95}"/>
          </ac:spMkLst>
        </pc:spChg>
        <pc:spChg chg="mod">
          <ac:chgData name="Manrique Negrin, David" userId="92ebdd50-01a1-4ec1-9582-1d92976bb869" providerId="ADAL" clId="{2699422B-B529-445E-A270-9A20DBA29717}" dt="2023-07-18T13:36:21.408" v="1496" actId="1076"/>
          <ac:spMkLst>
            <pc:docMk/>
            <pc:sldMk cId="1216069333" sldId="2577"/>
            <ac:spMk id="45" creationId="{E621AF17-6E65-4FC2-AD31-F80479B71418}"/>
          </ac:spMkLst>
        </pc:spChg>
        <pc:spChg chg="del">
          <ac:chgData name="Manrique Negrin, David" userId="92ebdd50-01a1-4ec1-9582-1d92976bb869" providerId="ADAL" clId="{2699422B-B529-445E-A270-9A20DBA29717}" dt="2023-07-18T13:36:06.427" v="1493" actId="478"/>
          <ac:spMkLst>
            <pc:docMk/>
            <pc:sldMk cId="1216069333" sldId="2577"/>
            <ac:spMk id="47" creationId="{A53C954B-F0F3-41E4-8D04-E304038902A5}"/>
          </ac:spMkLst>
        </pc:spChg>
        <pc:spChg chg="del">
          <ac:chgData name="Manrique Negrin, David" userId="92ebdd50-01a1-4ec1-9582-1d92976bb869" providerId="ADAL" clId="{2699422B-B529-445E-A270-9A20DBA29717}" dt="2023-07-18T13:36:06.427" v="1493" actId="478"/>
          <ac:spMkLst>
            <pc:docMk/>
            <pc:sldMk cId="1216069333" sldId="2577"/>
            <ac:spMk id="55" creationId="{78864933-9D01-4AE8-A457-7DA3BBBD4C3F}"/>
          </ac:spMkLst>
        </pc:spChg>
        <pc:spChg chg="del">
          <ac:chgData name="Manrique Negrin, David" userId="92ebdd50-01a1-4ec1-9582-1d92976bb869" providerId="ADAL" clId="{2699422B-B529-445E-A270-9A20DBA29717}" dt="2023-07-18T13:36:06.427" v="1493" actId="478"/>
          <ac:spMkLst>
            <pc:docMk/>
            <pc:sldMk cId="1216069333" sldId="2577"/>
            <ac:spMk id="56" creationId="{07A03F94-F13D-46BE-80C6-3787E2775ADF}"/>
          </ac:spMkLst>
        </pc:spChg>
        <pc:spChg chg="mod">
          <ac:chgData name="Manrique Negrin, David" userId="92ebdd50-01a1-4ec1-9582-1d92976bb869" providerId="ADAL" clId="{2699422B-B529-445E-A270-9A20DBA29717}" dt="2023-07-18T13:36:16.784" v="1495" actId="1076"/>
          <ac:spMkLst>
            <pc:docMk/>
            <pc:sldMk cId="1216069333" sldId="2577"/>
            <ac:spMk id="71" creationId="{3A4F46B7-32CE-4D7B-ACB3-769A678879AF}"/>
          </ac:spMkLst>
        </pc:spChg>
        <pc:grpChg chg="mod">
          <ac:chgData name="Manrique Negrin, David" userId="92ebdd50-01a1-4ec1-9582-1d92976bb869" providerId="ADAL" clId="{2699422B-B529-445E-A270-9A20DBA29717}" dt="2023-07-18T13:36:21.408" v="1496" actId="1076"/>
          <ac:grpSpMkLst>
            <pc:docMk/>
            <pc:sldMk cId="1216069333" sldId="2577"/>
            <ac:grpSpMk id="3" creationId="{F5211DAE-C99D-4000-87B6-3530A7DD89DD}"/>
          </ac:grpSpMkLst>
        </pc:grpChg>
        <pc:grpChg chg="mod">
          <ac:chgData name="Manrique Negrin, David" userId="92ebdd50-01a1-4ec1-9582-1d92976bb869" providerId="ADAL" clId="{2699422B-B529-445E-A270-9A20DBA29717}" dt="2023-07-18T13:36:16.784" v="1495" actId="1076"/>
          <ac:grpSpMkLst>
            <pc:docMk/>
            <pc:sldMk cId="1216069333" sldId="2577"/>
            <ac:grpSpMk id="9" creationId="{F48636AB-9AF8-4404-A36A-1CB801799AF8}"/>
          </ac:grpSpMkLst>
        </pc:grpChg>
        <pc:grpChg chg="del">
          <ac:chgData name="Manrique Negrin, David" userId="92ebdd50-01a1-4ec1-9582-1d92976bb869" providerId="ADAL" clId="{2699422B-B529-445E-A270-9A20DBA29717}" dt="2023-07-18T13:36:06.427" v="1493" actId="478"/>
          <ac:grpSpMkLst>
            <pc:docMk/>
            <pc:sldMk cId="1216069333" sldId="2577"/>
            <ac:grpSpMk id="29" creationId="{6E59AEA3-2D5C-4E6B-8EFF-A77D02A06D20}"/>
          </ac:grpSpMkLst>
        </pc:grpChg>
        <pc:grpChg chg="mod">
          <ac:chgData name="Manrique Negrin, David" userId="92ebdd50-01a1-4ec1-9582-1d92976bb869" providerId="ADAL" clId="{2699422B-B529-445E-A270-9A20DBA29717}" dt="2023-07-18T13:36:16.784" v="1495" actId="1076"/>
          <ac:grpSpMkLst>
            <pc:docMk/>
            <pc:sldMk cId="1216069333" sldId="2577"/>
            <ac:grpSpMk id="35" creationId="{D108DD67-4D8D-4194-A6BD-3BE6B04BC2E3}"/>
          </ac:grpSpMkLst>
        </pc:grpChg>
        <pc:grpChg chg="mod">
          <ac:chgData name="Manrique Negrin, David" userId="92ebdd50-01a1-4ec1-9582-1d92976bb869" providerId="ADAL" clId="{2699422B-B529-445E-A270-9A20DBA29717}" dt="2023-07-18T13:36:21.408" v="1496" actId="1076"/>
          <ac:grpSpMkLst>
            <pc:docMk/>
            <pc:sldMk cId="1216069333" sldId="2577"/>
            <ac:grpSpMk id="40" creationId="{2782CB37-0B57-4788-BC47-CAEAADAF4BD2}"/>
          </ac:grpSpMkLst>
        </pc:grpChg>
        <pc:grpChg chg="del">
          <ac:chgData name="Manrique Negrin, David" userId="92ebdd50-01a1-4ec1-9582-1d92976bb869" providerId="ADAL" clId="{2699422B-B529-445E-A270-9A20DBA29717}" dt="2023-07-18T13:36:06.427" v="1493" actId="478"/>
          <ac:grpSpMkLst>
            <pc:docMk/>
            <pc:sldMk cId="1216069333" sldId="2577"/>
            <ac:grpSpMk id="51" creationId="{A38D7F2C-445A-4B69-88D8-B8FD8627FB33}"/>
          </ac:grpSpMkLst>
        </pc:grpChg>
        <pc:grpChg chg="mod">
          <ac:chgData name="Manrique Negrin, David" userId="92ebdd50-01a1-4ec1-9582-1d92976bb869" providerId="ADAL" clId="{2699422B-B529-445E-A270-9A20DBA29717}" dt="2023-07-18T13:36:16.784" v="1495" actId="1076"/>
          <ac:grpSpMkLst>
            <pc:docMk/>
            <pc:sldMk cId="1216069333" sldId="2577"/>
            <ac:grpSpMk id="67" creationId="{6F119703-440B-4F2F-B644-4EC2010B6C69}"/>
          </ac:grpSpMkLst>
        </pc:grpChg>
        <pc:grpChg chg="mod">
          <ac:chgData name="Manrique Negrin, David" userId="92ebdd50-01a1-4ec1-9582-1d92976bb869" providerId="ADAL" clId="{2699422B-B529-445E-A270-9A20DBA29717}" dt="2023-07-18T13:36:16.784" v="1495" actId="1076"/>
          <ac:grpSpMkLst>
            <pc:docMk/>
            <pc:sldMk cId="1216069333" sldId="2577"/>
            <ac:grpSpMk id="69" creationId="{559F3026-859E-42BC-9646-B53A9FB6BD3F}"/>
          </ac:grpSpMkLst>
        </pc:grpChg>
        <pc:grpChg chg="mod">
          <ac:chgData name="Manrique Negrin, David" userId="92ebdd50-01a1-4ec1-9582-1d92976bb869" providerId="ADAL" clId="{2699422B-B529-445E-A270-9A20DBA29717}" dt="2023-07-18T13:36:16.784" v="1495" actId="1076"/>
          <ac:grpSpMkLst>
            <pc:docMk/>
            <pc:sldMk cId="1216069333" sldId="2577"/>
            <ac:grpSpMk id="70" creationId="{11495EAC-CA82-4BE3-B603-CA3AA843D3AD}"/>
          </ac:grpSpMkLst>
        </pc:grpChg>
        <pc:picChg chg="mod">
          <ac:chgData name="Manrique Negrin, David" userId="92ebdd50-01a1-4ec1-9582-1d92976bb869" providerId="ADAL" clId="{2699422B-B529-445E-A270-9A20DBA29717}" dt="2023-07-18T13:36:16.784" v="1495" actId="1076"/>
          <ac:picMkLst>
            <pc:docMk/>
            <pc:sldMk cId="1216069333" sldId="2577"/>
            <ac:picMk id="8" creationId="{D82C9EB7-B431-4C9C-904B-F0FFA34D34C7}"/>
          </ac:picMkLst>
        </pc:picChg>
        <pc:picChg chg="mod">
          <ac:chgData name="Manrique Negrin, David" userId="92ebdd50-01a1-4ec1-9582-1d92976bb869" providerId="ADAL" clId="{2699422B-B529-445E-A270-9A20DBA29717}" dt="2023-07-18T13:36:16.784" v="1495" actId="1076"/>
          <ac:picMkLst>
            <pc:docMk/>
            <pc:sldMk cId="1216069333" sldId="2577"/>
            <ac:picMk id="10" creationId="{80D04C69-3CBB-4DB4-B880-FA95276115D5}"/>
          </ac:picMkLst>
        </pc:picChg>
        <pc:picChg chg="mod">
          <ac:chgData name="Manrique Negrin, David" userId="92ebdd50-01a1-4ec1-9582-1d92976bb869" providerId="ADAL" clId="{2699422B-B529-445E-A270-9A20DBA29717}" dt="2023-07-18T13:36:21.408" v="1496" actId="1076"/>
          <ac:picMkLst>
            <pc:docMk/>
            <pc:sldMk cId="1216069333" sldId="2577"/>
            <ac:picMk id="14" creationId="{D1D0E492-6B53-4D47-AC84-076FBA54ACC6}"/>
          </ac:picMkLst>
        </pc:picChg>
        <pc:picChg chg="mod">
          <ac:chgData name="Manrique Negrin, David" userId="92ebdd50-01a1-4ec1-9582-1d92976bb869" providerId="ADAL" clId="{2699422B-B529-445E-A270-9A20DBA29717}" dt="2023-07-18T13:36:21.408" v="1496" actId="1076"/>
          <ac:picMkLst>
            <pc:docMk/>
            <pc:sldMk cId="1216069333" sldId="2577"/>
            <ac:picMk id="21" creationId="{946764E1-24DC-4304-84EB-A1633C6F6D40}"/>
          </ac:picMkLst>
        </pc:picChg>
        <pc:picChg chg="mod">
          <ac:chgData name="Manrique Negrin, David" userId="92ebdd50-01a1-4ec1-9582-1d92976bb869" providerId="ADAL" clId="{2699422B-B529-445E-A270-9A20DBA29717}" dt="2023-07-18T13:36:16.784" v="1495" actId="1076"/>
          <ac:picMkLst>
            <pc:docMk/>
            <pc:sldMk cId="1216069333" sldId="2577"/>
            <ac:picMk id="36" creationId="{993968FD-54F8-4A44-906E-338505605DCC}"/>
          </ac:picMkLst>
        </pc:picChg>
        <pc:picChg chg="mod">
          <ac:chgData name="Manrique Negrin, David" userId="92ebdd50-01a1-4ec1-9582-1d92976bb869" providerId="ADAL" clId="{2699422B-B529-445E-A270-9A20DBA29717}" dt="2023-07-18T13:36:21.408" v="1496" actId="1076"/>
          <ac:picMkLst>
            <pc:docMk/>
            <pc:sldMk cId="1216069333" sldId="2577"/>
            <ac:picMk id="41" creationId="{19586F6E-F0FF-4C7C-9B35-546FCF8F2F83}"/>
          </ac:picMkLst>
        </pc:picChg>
        <pc:picChg chg="del">
          <ac:chgData name="Manrique Negrin, David" userId="92ebdd50-01a1-4ec1-9582-1d92976bb869" providerId="ADAL" clId="{2699422B-B529-445E-A270-9A20DBA29717}" dt="2023-07-18T13:36:06.427" v="1493" actId="478"/>
          <ac:picMkLst>
            <pc:docMk/>
            <pc:sldMk cId="1216069333" sldId="2577"/>
            <ac:picMk id="46" creationId="{1011958F-B86B-4BC1-9CF6-B19A96B5FB95}"/>
          </ac:picMkLst>
        </pc:picChg>
        <pc:picChg chg="mod">
          <ac:chgData name="Manrique Negrin, David" userId="92ebdd50-01a1-4ec1-9582-1d92976bb869" providerId="ADAL" clId="{2699422B-B529-445E-A270-9A20DBA29717}" dt="2023-07-18T13:36:21.408" v="1496" actId="1076"/>
          <ac:picMkLst>
            <pc:docMk/>
            <pc:sldMk cId="1216069333" sldId="2577"/>
            <ac:picMk id="54" creationId="{52CEBAF1-F218-4E7B-94B4-87547F8ACD40}"/>
          </ac:picMkLst>
        </pc:picChg>
        <pc:picChg chg="mod">
          <ac:chgData name="Manrique Negrin, David" userId="92ebdd50-01a1-4ec1-9582-1d92976bb869" providerId="ADAL" clId="{2699422B-B529-445E-A270-9A20DBA29717}" dt="2023-07-18T13:36:16.784" v="1495" actId="1076"/>
          <ac:picMkLst>
            <pc:docMk/>
            <pc:sldMk cId="1216069333" sldId="2577"/>
            <ac:picMk id="68" creationId="{7396A71A-8DA1-40E3-B472-B9BD9E998665}"/>
          </ac:picMkLst>
        </pc:picChg>
        <pc:picChg chg="mod">
          <ac:chgData name="Manrique Negrin, David" userId="92ebdd50-01a1-4ec1-9582-1d92976bb869" providerId="ADAL" clId="{2699422B-B529-445E-A270-9A20DBA29717}" dt="2023-07-18T13:36:21.408" v="1496" actId="1076"/>
          <ac:picMkLst>
            <pc:docMk/>
            <pc:sldMk cId="1216069333" sldId="2577"/>
            <ac:picMk id="2050" creationId="{32FC7D50-4254-40F3-84C6-6F8E7879AB02}"/>
          </ac:picMkLst>
        </pc:picChg>
        <pc:picChg chg="del">
          <ac:chgData name="Manrique Negrin, David" userId="92ebdd50-01a1-4ec1-9582-1d92976bb869" providerId="ADAL" clId="{2699422B-B529-445E-A270-9A20DBA29717}" dt="2023-07-18T13:36:06.427" v="1493" actId="478"/>
          <ac:picMkLst>
            <pc:docMk/>
            <pc:sldMk cId="1216069333" sldId="2577"/>
            <ac:picMk id="2052" creationId="{2FB2B352-A716-43E1-864A-CBFD10F062B6}"/>
          </ac:picMkLst>
        </pc:picChg>
        <pc:picChg chg="del">
          <ac:chgData name="Manrique Negrin, David" userId="92ebdd50-01a1-4ec1-9582-1d92976bb869" providerId="ADAL" clId="{2699422B-B529-445E-A270-9A20DBA29717}" dt="2023-07-18T13:36:06.427" v="1493" actId="478"/>
          <ac:picMkLst>
            <pc:docMk/>
            <pc:sldMk cId="1216069333" sldId="2577"/>
            <ac:picMk id="2058" creationId="{43A0DBED-9180-4506-99D0-85362DA29FE7}"/>
          </ac:picMkLst>
        </pc:picChg>
        <pc:cxnChg chg="mod">
          <ac:chgData name="Manrique Negrin, David" userId="92ebdd50-01a1-4ec1-9582-1d92976bb869" providerId="ADAL" clId="{2699422B-B529-445E-A270-9A20DBA29717}" dt="2023-07-18T13:36:16.784" v="1495" actId="1076"/>
          <ac:cxnSpMkLst>
            <pc:docMk/>
            <pc:sldMk cId="1216069333" sldId="2577"/>
            <ac:cxnSpMk id="72" creationId="{DCB9AB13-3271-4B9A-A202-58D7E0E7296E}"/>
          </ac:cxnSpMkLst>
        </pc:cxnChg>
        <pc:cxnChg chg="mod">
          <ac:chgData name="Manrique Negrin, David" userId="92ebdd50-01a1-4ec1-9582-1d92976bb869" providerId="ADAL" clId="{2699422B-B529-445E-A270-9A20DBA29717}" dt="2023-07-18T13:36:16.784" v="1495" actId="1076"/>
          <ac:cxnSpMkLst>
            <pc:docMk/>
            <pc:sldMk cId="1216069333" sldId="2577"/>
            <ac:cxnSpMk id="73" creationId="{454C3CD5-633E-445C-8142-10DD77561DC1}"/>
          </ac:cxnSpMkLst>
        </pc:cxnChg>
        <pc:cxnChg chg="mod">
          <ac:chgData name="Manrique Negrin, David" userId="92ebdd50-01a1-4ec1-9582-1d92976bb869" providerId="ADAL" clId="{2699422B-B529-445E-A270-9A20DBA29717}" dt="2023-07-18T13:36:16.784" v="1495" actId="1076"/>
          <ac:cxnSpMkLst>
            <pc:docMk/>
            <pc:sldMk cId="1216069333" sldId="2577"/>
            <ac:cxnSpMk id="74" creationId="{609893DC-2B14-46FE-B39A-DD5AB8BE00F2}"/>
          </ac:cxnSpMkLst>
        </pc:cxnChg>
        <pc:cxnChg chg="mod">
          <ac:chgData name="Manrique Negrin, David" userId="92ebdd50-01a1-4ec1-9582-1d92976bb869" providerId="ADAL" clId="{2699422B-B529-445E-A270-9A20DBA29717}" dt="2023-07-18T13:36:16.784" v="1495" actId="1076"/>
          <ac:cxnSpMkLst>
            <pc:docMk/>
            <pc:sldMk cId="1216069333" sldId="2577"/>
            <ac:cxnSpMk id="75" creationId="{C47930F2-F3F8-42D8-8A19-B36F52AA7CEE}"/>
          </ac:cxnSpMkLst>
        </pc:cxnChg>
        <pc:cxnChg chg="mod">
          <ac:chgData name="Manrique Negrin, David" userId="92ebdd50-01a1-4ec1-9582-1d92976bb869" providerId="ADAL" clId="{2699422B-B529-445E-A270-9A20DBA29717}" dt="2023-07-18T13:36:16.784" v="1495" actId="1076"/>
          <ac:cxnSpMkLst>
            <pc:docMk/>
            <pc:sldMk cId="1216069333" sldId="2577"/>
            <ac:cxnSpMk id="76" creationId="{046E8CA9-5763-4B12-A881-C4315BB90190}"/>
          </ac:cxnSpMkLst>
        </pc:cxnChg>
        <pc:cxnChg chg="mod">
          <ac:chgData name="Manrique Negrin, David" userId="92ebdd50-01a1-4ec1-9582-1d92976bb869" providerId="ADAL" clId="{2699422B-B529-445E-A270-9A20DBA29717}" dt="2023-07-18T13:36:16.784" v="1495" actId="1076"/>
          <ac:cxnSpMkLst>
            <pc:docMk/>
            <pc:sldMk cId="1216069333" sldId="2577"/>
            <ac:cxnSpMk id="77" creationId="{C9504F3A-DE2F-4738-9756-CCF100F0A40A}"/>
          </ac:cxnSpMkLst>
        </pc:cxnChg>
        <pc:cxnChg chg="mod">
          <ac:chgData name="Manrique Negrin, David" userId="92ebdd50-01a1-4ec1-9582-1d92976bb869" providerId="ADAL" clId="{2699422B-B529-445E-A270-9A20DBA29717}" dt="2023-07-18T13:36:16.784" v="1495" actId="1076"/>
          <ac:cxnSpMkLst>
            <pc:docMk/>
            <pc:sldMk cId="1216069333" sldId="2577"/>
            <ac:cxnSpMk id="78" creationId="{C3CED270-B4EF-48F9-90D7-1113E101E891}"/>
          </ac:cxnSpMkLst>
        </pc:cxnChg>
        <pc:cxnChg chg="mod">
          <ac:chgData name="Manrique Negrin, David" userId="92ebdd50-01a1-4ec1-9582-1d92976bb869" providerId="ADAL" clId="{2699422B-B529-445E-A270-9A20DBA29717}" dt="2023-07-18T13:36:16.784" v="1495" actId="1076"/>
          <ac:cxnSpMkLst>
            <pc:docMk/>
            <pc:sldMk cId="1216069333" sldId="2577"/>
            <ac:cxnSpMk id="79" creationId="{5372C4D9-9F1E-4E0B-89DC-9314BA3A255F}"/>
          </ac:cxnSpMkLst>
        </pc:cxnChg>
        <pc:cxnChg chg="mod">
          <ac:chgData name="Manrique Negrin, David" userId="92ebdd50-01a1-4ec1-9582-1d92976bb869" providerId="ADAL" clId="{2699422B-B529-445E-A270-9A20DBA29717}" dt="2023-07-18T13:36:16.784" v="1495" actId="1076"/>
          <ac:cxnSpMkLst>
            <pc:docMk/>
            <pc:sldMk cId="1216069333" sldId="2577"/>
            <ac:cxnSpMk id="80" creationId="{B99EB847-5454-4865-8886-49B1C259E80D}"/>
          </ac:cxnSpMkLst>
        </pc:cxnChg>
        <pc:cxnChg chg="mod">
          <ac:chgData name="Manrique Negrin, David" userId="92ebdd50-01a1-4ec1-9582-1d92976bb869" providerId="ADAL" clId="{2699422B-B529-445E-A270-9A20DBA29717}" dt="2023-07-18T13:36:16.784" v="1495" actId="1076"/>
          <ac:cxnSpMkLst>
            <pc:docMk/>
            <pc:sldMk cId="1216069333" sldId="2577"/>
            <ac:cxnSpMk id="81" creationId="{97E40640-78C2-485C-BF23-7634447DF6FC}"/>
          </ac:cxnSpMkLst>
        </pc:cxnChg>
        <pc:cxnChg chg="mod">
          <ac:chgData name="Manrique Negrin, David" userId="92ebdd50-01a1-4ec1-9582-1d92976bb869" providerId="ADAL" clId="{2699422B-B529-445E-A270-9A20DBA29717}" dt="2023-07-18T13:36:16.784" v="1495" actId="1076"/>
          <ac:cxnSpMkLst>
            <pc:docMk/>
            <pc:sldMk cId="1216069333" sldId="2577"/>
            <ac:cxnSpMk id="82" creationId="{5DD72AAF-8BD4-457F-A0CD-B60D96BEDB76}"/>
          </ac:cxnSpMkLst>
        </pc:cxnChg>
      </pc:sldChg>
      <pc:sldChg chg="modSp add mod">
        <pc:chgData name="Manrique Negrin, David" userId="92ebdd50-01a1-4ec1-9582-1d92976bb869" providerId="ADAL" clId="{2699422B-B529-445E-A270-9A20DBA29717}" dt="2023-07-18T14:00:38.480" v="1533" actId="1076"/>
        <pc:sldMkLst>
          <pc:docMk/>
          <pc:sldMk cId="3307206403" sldId="2580"/>
        </pc:sldMkLst>
        <pc:spChg chg="mod">
          <ac:chgData name="Manrique Negrin, David" userId="92ebdd50-01a1-4ec1-9582-1d92976bb869" providerId="ADAL" clId="{2699422B-B529-445E-A270-9A20DBA29717}" dt="2023-07-18T14:00:31.717" v="1531" actId="20577"/>
          <ac:spMkLst>
            <pc:docMk/>
            <pc:sldMk cId="3307206403" sldId="2580"/>
            <ac:spMk id="2" creationId="{D1A5FD43-9B15-4D75-83D1-E362C5F23C06}"/>
          </ac:spMkLst>
        </pc:spChg>
        <pc:spChg chg="mod">
          <ac:chgData name="Manrique Negrin, David" userId="92ebdd50-01a1-4ec1-9582-1d92976bb869" providerId="ADAL" clId="{2699422B-B529-445E-A270-9A20DBA29717}" dt="2023-07-18T13:35:37.225" v="1491" actId="14100"/>
          <ac:spMkLst>
            <pc:docMk/>
            <pc:sldMk cId="3307206403" sldId="2580"/>
            <ac:spMk id="10" creationId="{A2D6F4FD-22FA-4439-978C-924CA5F8BA7D}"/>
          </ac:spMkLst>
        </pc:spChg>
        <pc:grpChg chg="mod">
          <ac:chgData name="Manrique Negrin, David" userId="92ebdd50-01a1-4ec1-9582-1d92976bb869" providerId="ADAL" clId="{2699422B-B529-445E-A270-9A20DBA29717}" dt="2023-07-18T14:00:38.480" v="1533" actId="1076"/>
          <ac:grpSpMkLst>
            <pc:docMk/>
            <pc:sldMk cId="3307206403" sldId="2580"/>
            <ac:grpSpMk id="3" creationId="{BC8A8F05-1DD1-953A-943B-39D21B5FEACB}"/>
          </ac:grpSpMkLst>
        </pc:grpChg>
        <pc:picChg chg="mod">
          <ac:chgData name="Manrique Negrin, David" userId="92ebdd50-01a1-4ec1-9582-1d92976bb869" providerId="ADAL" clId="{2699422B-B529-445E-A270-9A20DBA29717}" dt="2023-07-18T13:35:45.953" v="1492" actId="1076"/>
          <ac:picMkLst>
            <pc:docMk/>
            <pc:sldMk cId="3307206403" sldId="2580"/>
            <ac:picMk id="15" creationId="{5C1182B5-9C46-4C96-B94B-A137EEB639B7}"/>
          </ac:picMkLst>
        </pc:picChg>
        <pc:picChg chg="mod">
          <ac:chgData name="Manrique Negrin, David" userId="92ebdd50-01a1-4ec1-9582-1d92976bb869" providerId="ADAL" clId="{2699422B-B529-445E-A270-9A20DBA29717}" dt="2023-07-18T14:00:38.480" v="1533" actId="1076"/>
          <ac:picMkLst>
            <pc:docMk/>
            <pc:sldMk cId="3307206403" sldId="2580"/>
            <ac:picMk id="2054" creationId="{8AACC36D-E481-440F-A031-58EE01B8D535}"/>
          </ac:picMkLst>
        </pc:picChg>
        <pc:picChg chg="mod">
          <ac:chgData name="Manrique Negrin, David" userId="92ebdd50-01a1-4ec1-9582-1d92976bb869" providerId="ADAL" clId="{2699422B-B529-445E-A270-9A20DBA29717}" dt="2023-07-18T14:00:38.480" v="1533" actId="1076"/>
          <ac:picMkLst>
            <pc:docMk/>
            <pc:sldMk cId="3307206403" sldId="2580"/>
            <ac:picMk id="2056" creationId="{456AE2D1-B2D9-4A80-A333-957BB9A66125}"/>
          </ac:picMkLst>
        </pc:picChg>
      </pc:sldChg>
      <pc:sldChg chg="addSp modSp add mod modShow">
        <pc:chgData name="Manrique Negrin, David" userId="92ebdd50-01a1-4ec1-9582-1d92976bb869" providerId="ADAL" clId="{2699422B-B529-445E-A270-9A20DBA29717}" dt="2023-07-18T14:42:29.384" v="1681" actId="729"/>
        <pc:sldMkLst>
          <pc:docMk/>
          <pc:sldMk cId="620820708" sldId="2581"/>
        </pc:sldMkLst>
        <pc:spChg chg="mod">
          <ac:chgData name="Manrique Negrin, David" userId="92ebdd50-01a1-4ec1-9582-1d92976bb869" providerId="ADAL" clId="{2699422B-B529-445E-A270-9A20DBA29717}" dt="2023-07-18T14:03:49.529" v="1539" actId="1076"/>
          <ac:spMkLst>
            <pc:docMk/>
            <pc:sldMk cId="620820708" sldId="2581"/>
            <ac:spMk id="2" creationId="{E45B5FF2-FBA1-4DFA-B643-2FAF83C406F3}"/>
          </ac:spMkLst>
        </pc:spChg>
        <pc:picChg chg="add mod">
          <ac:chgData name="Manrique Negrin, David" userId="92ebdd50-01a1-4ec1-9582-1d92976bb869" providerId="ADAL" clId="{2699422B-B529-445E-A270-9A20DBA29717}" dt="2023-07-18T14:07:13.576" v="1606" actId="1076"/>
          <ac:picMkLst>
            <pc:docMk/>
            <pc:sldMk cId="620820708" sldId="2581"/>
            <ac:picMk id="3" creationId="{CF2AC998-814C-0F71-398D-6705DDF6533E}"/>
          </ac:picMkLst>
        </pc:picChg>
        <pc:picChg chg="add mod">
          <ac:chgData name="Manrique Negrin, David" userId="92ebdd50-01a1-4ec1-9582-1d92976bb869" providerId="ADAL" clId="{2699422B-B529-445E-A270-9A20DBA29717}" dt="2023-07-18T14:07:24.201" v="1610" actId="1076"/>
          <ac:picMkLst>
            <pc:docMk/>
            <pc:sldMk cId="620820708" sldId="2581"/>
            <ac:picMk id="6" creationId="{32BAE17F-6D3B-88B9-283E-F0EE8035F6BF}"/>
          </ac:picMkLst>
        </pc:picChg>
        <pc:picChg chg="add mod">
          <ac:chgData name="Manrique Negrin, David" userId="92ebdd50-01a1-4ec1-9582-1d92976bb869" providerId="ADAL" clId="{2699422B-B529-445E-A270-9A20DBA29717}" dt="2023-07-18T14:05:37.967" v="1588" actId="1076"/>
          <ac:picMkLst>
            <pc:docMk/>
            <pc:sldMk cId="620820708" sldId="2581"/>
            <ac:picMk id="2050" creationId="{552461B2-B027-7371-AD75-FFDED266D722}"/>
          </ac:picMkLst>
        </pc:picChg>
      </pc:sldChg>
      <pc:sldChg chg="add">
        <pc:chgData name="Manrique Negrin, David" userId="92ebdd50-01a1-4ec1-9582-1d92976bb869" providerId="ADAL" clId="{2699422B-B529-445E-A270-9A20DBA29717}" dt="2023-07-18T12:23:55.872" v="3"/>
        <pc:sldMkLst>
          <pc:docMk/>
          <pc:sldMk cId="1887704621" sldId="2582"/>
        </pc:sldMkLst>
      </pc:sldChg>
      <pc:sldChg chg="add">
        <pc:chgData name="Manrique Negrin, David" userId="92ebdd50-01a1-4ec1-9582-1d92976bb869" providerId="ADAL" clId="{2699422B-B529-445E-A270-9A20DBA29717}" dt="2023-07-18T12:23:55.872" v="3"/>
        <pc:sldMkLst>
          <pc:docMk/>
          <pc:sldMk cId="2443537806" sldId="2583"/>
        </pc:sldMkLst>
      </pc:sldChg>
      <pc:sldChg chg="add mod ord modShow">
        <pc:chgData name="Manrique Negrin, David" userId="92ebdd50-01a1-4ec1-9582-1d92976bb869" providerId="ADAL" clId="{2699422B-B529-445E-A270-9A20DBA29717}" dt="2023-07-18T13:59:04.346" v="1517"/>
        <pc:sldMkLst>
          <pc:docMk/>
          <pc:sldMk cId="1659862087" sldId="2584"/>
        </pc:sldMkLst>
      </pc:sldChg>
      <pc:sldChg chg="modSp add mod">
        <pc:chgData name="Manrique Negrin, David" userId="92ebdd50-01a1-4ec1-9582-1d92976bb869" providerId="ADAL" clId="{2699422B-B529-445E-A270-9A20DBA29717}" dt="2023-07-18T12:29:34.811" v="739" actId="1076"/>
        <pc:sldMkLst>
          <pc:docMk/>
          <pc:sldMk cId="3336421371" sldId="2668"/>
        </pc:sldMkLst>
        <pc:spChg chg="mod">
          <ac:chgData name="Manrique Negrin, David" userId="92ebdd50-01a1-4ec1-9582-1d92976bb869" providerId="ADAL" clId="{2699422B-B529-445E-A270-9A20DBA29717}" dt="2023-07-18T12:29:34.811" v="739" actId="1076"/>
          <ac:spMkLst>
            <pc:docMk/>
            <pc:sldMk cId="3336421371" sldId="2668"/>
            <ac:spMk id="79" creationId="{A9E1A8D6-C3F0-42FC-9972-0E36242CDFA7}"/>
          </ac:spMkLst>
        </pc:spChg>
      </pc:sldChg>
      <pc:sldChg chg="addSp delSp modSp new mod modAnim">
        <pc:chgData name="Manrique Negrin, David" userId="92ebdd50-01a1-4ec1-9582-1d92976bb869" providerId="ADAL" clId="{2699422B-B529-445E-A270-9A20DBA29717}" dt="2023-07-18T13:58:38.479" v="1513"/>
        <pc:sldMkLst>
          <pc:docMk/>
          <pc:sldMk cId="3902231023" sldId="2669"/>
        </pc:sldMkLst>
        <pc:spChg chg="mod">
          <ac:chgData name="Manrique Negrin, David" userId="92ebdd50-01a1-4ec1-9582-1d92976bb869" providerId="ADAL" clId="{2699422B-B529-445E-A270-9A20DBA29717}" dt="2023-07-18T12:38:28.023" v="783" actId="20577"/>
          <ac:spMkLst>
            <pc:docMk/>
            <pc:sldMk cId="3902231023" sldId="2669"/>
            <ac:spMk id="2" creationId="{F88A0D1E-43DC-3C08-F4DD-883275649EC0}"/>
          </ac:spMkLst>
        </pc:spChg>
        <pc:spChg chg="mod">
          <ac:chgData name="Manrique Negrin, David" userId="92ebdd50-01a1-4ec1-9582-1d92976bb869" providerId="ADAL" clId="{2699422B-B529-445E-A270-9A20DBA29717}" dt="2023-07-18T13:31:44.434" v="1477" actId="1076"/>
          <ac:spMkLst>
            <pc:docMk/>
            <pc:sldMk cId="3902231023" sldId="2669"/>
            <ac:spMk id="3" creationId="{0463700C-7377-9CCE-667F-F9B79FC6252E}"/>
          </ac:spMkLst>
        </pc:spChg>
        <pc:spChg chg="add mod">
          <ac:chgData name="Manrique Negrin, David" userId="92ebdd50-01a1-4ec1-9582-1d92976bb869" providerId="ADAL" clId="{2699422B-B529-445E-A270-9A20DBA29717}" dt="2023-07-18T13:14:56.249" v="1159" actId="1076"/>
          <ac:spMkLst>
            <pc:docMk/>
            <pc:sldMk cId="3902231023" sldId="2669"/>
            <ac:spMk id="6" creationId="{1ED3FA46-8B67-DD3B-FBE2-65DAC7968B2F}"/>
          </ac:spMkLst>
        </pc:spChg>
        <pc:spChg chg="mod">
          <ac:chgData name="Manrique Negrin, David" userId="92ebdd50-01a1-4ec1-9582-1d92976bb869" providerId="ADAL" clId="{2699422B-B529-445E-A270-9A20DBA29717}" dt="2023-07-18T12:39:30.647" v="815"/>
          <ac:spMkLst>
            <pc:docMk/>
            <pc:sldMk cId="3902231023" sldId="2669"/>
            <ac:spMk id="10" creationId="{3BCFC754-7A00-2171-AD55-A831830882A4}"/>
          </ac:spMkLst>
        </pc:spChg>
        <pc:spChg chg="mod">
          <ac:chgData name="Manrique Negrin, David" userId="92ebdd50-01a1-4ec1-9582-1d92976bb869" providerId="ADAL" clId="{2699422B-B529-445E-A270-9A20DBA29717}" dt="2023-07-18T12:39:30.647" v="815"/>
          <ac:spMkLst>
            <pc:docMk/>
            <pc:sldMk cId="3902231023" sldId="2669"/>
            <ac:spMk id="13" creationId="{FF3E689E-4F2B-BEA2-6589-F52E4E63C3EF}"/>
          </ac:spMkLst>
        </pc:spChg>
        <pc:spChg chg="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16" creationId="{D2456803-B83E-4A69-A382-D188DCCC951B}"/>
          </ac:spMkLst>
        </pc:spChg>
        <pc:spChg chg="add del mod">
          <ac:chgData name="Manrique Negrin, David" userId="92ebdd50-01a1-4ec1-9582-1d92976bb869" providerId="ADAL" clId="{2699422B-B529-445E-A270-9A20DBA29717}" dt="2023-07-18T12:39:44.913" v="818" actId="478"/>
          <ac:spMkLst>
            <pc:docMk/>
            <pc:sldMk cId="3902231023" sldId="2669"/>
            <ac:spMk id="21" creationId="{412C4D02-24E8-0C76-FBBA-4459658CF2C8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24" creationId="{B6153CAF-EBB5-5966-EC55-4CB0CB20A34E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25" creationId="{B7CA2F26-8985-30F9-DE22-326056ABD6A1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26" creationId="{11422181-1AF1-F1A6-A584-345B9AE0939C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27" creationId="{66EBFBA2-4BA2-D006-3726-FE726AD47BE3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28" creationId="{9D1E017B-B0A8-C66B-1A3A-490D6E5EAF84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29" creationId="{8C57C0B0-3215-C168-B7E6-D66038608F6A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30" creationId="{AF2CC6F6-52BD-E6F5-8025-00AA762C3101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31" creationId="{0D78C3B7-0363-871E-D292-1E4CEC331BB4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39" creationId="{C80CCA52-8FC1-6F92-4F97-39259DF1912B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41" creationId="{326653D1-FE22-577C-C286-F0C52B96325B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43" creationId="{C0713BE5-EC20-9588-77FC-827703E91C9E}"/>
          </ac:spMkLst>
        </pc:spChg>
        <pc:spChg chg="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49" creationId="{596C9391-CCE3-FF60-5B43-D95DEE9FC125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53" creationId="{6AE1D41E-11C0-E328-B6D5-B0E81E30BEAB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54" creationId="{4839729B-41C2-BACC-6419-1BAFC32D8ABB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55" creationId="{DBBAEAC8-0CEE-40B8-AD69-6F5BBCE193F8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56" creationId="{BE010EDB-073D-C105-6AEA-2FD736760B14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57" creationId="{522A41A9-CFAD-1D8D-3954-8C26ABADAD74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58" creationId="{1D37B3F1-46B2-C9B2-18D4-0F30C8386872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59" creationId="{3AA59BA9-7F96-4C99-34D8-F200E4FFA6C9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60" creationId="{37E720C7-0C46-6742-13E0-14781520AF74}"/>
          </ac:spMkLst>
        </pc:spChg>
        <pc:spChg chg="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1027" creationId="{C71E0D83-1024-A7D9-D22D-77E1FBCBFB6A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1029" creationId="{D711F2AE-DCDB-D842-6B37-9600F8D5E22E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1033" creationId="{08172524-15EA-B82E-2BBD-C5045120BD38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1035" creationId="{FD3057B3-BDFF-8AC2-FC97-F65D6DE72924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1037" creationId="{D9B498BF-EF97-BE61-A8AD-36624ADF8A23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1038" creationId="{CF05ACCE-B37B-44C0-7909-53EB9C4CA3B5}"/>
          </ac:spMkLst>
        </pc:spChg>
        <pc:spChg chg="add mod">
          <ac:chgData name="Manrique Negrin, David" userId="92ebdd50-01a1-4ec1-9582-1d92976bb869" providerId="ADAL" clId="{2699422B-B529-445E-A270-9A20DBA29717}" dt="2023-07-18T13:15:00.057" v="1160" actId="1076"/>
          <ac:spMkLst>
            <pc:docMk/>
            <pc:sldMk cId="3902231023" sldId="2669"/>
            <ac:spMk id="1050" creationId="{03FBB9E7-A8EE-6D19-3D3F-C31A7CB40FFD}"/>
          </ac:spMkLst>
        </pc:spChg>
        <pc:spChg chg="add mod">
          <ac:chgData name="Manrique Negrin, David" userId="92ebdd50-01a1-4ec1-9582-1d92976bb869" providerId="ADAL" clId="{2699422B-B529-445E-A270-9A20DBA29717}" dt="2023-07-18T13:15:00.057" v="1160" actId="1076"/>
          <ac:spMkLst>
            <pc:docMk/>
            <pc:sldMk cId="3902231023" sldId="2669"/>
            <ac:spMk id="1051" creationId="{6849B275-8B74-F5AB-34AC-9F4F83A25481}"/>
          </ac:spMkLst>
        </pc:spChg>
        <pc:spChg chg="add mod">
          <ac:chgData name="Manrique Negrin, David" userId="92ebdd50-01a1-4ec1-9582-1d92976bb869" providerId="ADAL" clId="{2699422B-B529-445E-A270-9A20DBA29717}" dt="2023-07-18T13:15:00.057" v="1160" actId="1076"/>
          <ac:spMkLst>
            <pc:docMk/>
            <pc:sldMk cId="3902231023" sldId="2669"/>
            <ac:spMk id="1052" creationId="{20E282D6-518D-3BBF-2C39-BC2ABEC75C89}"/>
          </ac:spMkLst>
        </pc:spChg>
        <pc:spChg chg="add mod">
          <ac:chgData name="Manrique Negrin, David" userId="92ebdd50-01a1-4ec1-9582-1d92976bb869" providerId="ADAL" clId="{2699422B-B529-445E-A270-9A20DBA29717}" dt="2023-07-18T13:14:53.059" v="1158" actId="1076"/>
          <ac:spMkLst>
            <pc:docMk/>
            <pc:sldMk cId="3902231023" sldId="2669"/>
            <ac:spMk id="1054" creationId="{1A100737-4785-1BB6-2A15-0DB2D589415C}"/>
          </ac:spMkLst>
        </pc:spChg>
        <pc:spChg chg="add mod">
          <ac:chgData name="Manrique Negrin, David" userId="92ebdd50-01a1-4ec1-9582-1d92976bb869" providerId="ADAL" clId="{2699422B-B529-445E-A270-9A20DBA29717}" dt="2023-07-18T13:22:23.458" v="1346" actId="1076"/>
          <ac:spMkLst>
            <pc:docMk/>
            <pc:sldMk cId="3902231023" sldId="2669"/>
            <ac:spMk id="1059" creationId="{92703C4E-E6F8-05AE-D0B7-79D18BC850A9}"/>
          </ac:spMkLst>
        </pc:spChg>
        <pc:spChg chg="add mod">
          <ac:chgData name="Manrique Negrin, David" userId="92ebdd50-01a1-4ec1-9582-1d92976bb869" providerId="ADAL" clId="{2699422B-B529-445E-A270-9A20DBA29717}" dt="2023-07-18T13:16:14.042" v="1209" actId="207"/>
          <ac:spMkLst>
            <pc:docMk/>
            <pc:sldMk cId="3902231023" sldId="2669"/>
            <ac:spMk id="1065" creationId="{0DA132F4-167C-04A6-D516-3323269AAC3E}"/>
          </ac:spMkLst>
        </pc:spChg>
        <pc:spChg chg="add mod">
          <ac:chgData name="Manrique Negrin, David" userId="92ebdd50-01a1-4ec1-9582-1d92976bb869" providerId="ADAL" clId="{2699422B-B529-445E-A270-9A20DBA29717}" dt="2023-07-18T13:18:34.041" v="1274" actId="14100"/>
          <ac:spMkLst>
            <pc:docMk/>
            <pc:sldMk cId="3902231023" sldId="2669"/>
            <ac:spMk id="1066" creationId="{1D0B1116-9AF2-02AD-8881-FC4B8F81FA2E}"/>
          </ac:spMkLst>
        </pc:spChg>
        <pc:spChg chg="add mod">
          <ac:chgData name="Manrique Negrin, David" userId="92ebdd50-01a1-4ec1-9582-1d92976bb869" providerId="ADAL" clId="{2699422B-B529-445E-A270-9A20DBA29717}" dt="2023-07-18T13:23:33.609" v="1387" actId="1076"/>
          <ac:spMkLst>
            <pc:docMk/>
            <pc:sldMk cId="3902231023" sldId="2669"/>
            <ac:spMk id="1067" creationId="{AC566240-2F70-B282-AF69-49A451408C71}"/>
          </ac:spMkLst>
        </pc:spChg>
        <pc:spChg chg="add mod">
          <ac:chgData name="Manrique Negrin, David" userId="92ebdd50-01a1-4ec1-9582-1d92976bb869" providerId="ADAL" clId="{2699422B-B529-445E-A270-9A20DBA29717}" dt="2023-07-18T13:24:33.513" v="1400" actId="14100"/>
          <ac:spMkLst>
            <pc:docMk/>
            <pc:sldMk cId="3902231023" sldId="2669"/>
            <ac:spMk id="1075" creationId="{6D3C12BF-16EB-BB12-71E2-59AB312CD880}"/>
          </ac:spMkLst>
        </pc:spChg>
        <pc:spChg chg="add mod">
          <ac:chgData name="Manrique Negrin, David" userId="92ebdd50-01a1-4ec1-9582-1d92976bb869" providerId="ADAL" clId="{2699422B-B529-445E-A270-9A20DBA29717}" dt="2023-07-18T13:25:03.518" v="1404" actId="13822"/>
          <ac:spMkLst>
            <pc:docMk/>
            <pc:sldMk cId="3902231023" sldId="2669"/>
            <ac:spMk id="1076" creationId="{E9B2BADF-E7A1-D75F-7183-4655DB27BAF6}"/>
          </ac:spMkLst>
        </pc:spChg>
        <pc:spChg chg="add mod">
          <ac:chgData name="Manrique Negrin, David" userId="92ebdd50-01a1-4ec1-9582-1d92976bb869" providerId="ADAL" clId="{2699422B-B529-445E-A270-9A20DBA29717}" dt="2023-07-18T13:25:53.829" v="1408" actId="693"/>
          <ac:spMkLst>
            <pc:docMk/>
            <pc:sldMk cId="3902231023" sldId="2669"/>
            <ac:spMk id="1077" creationId="{35EAC5B0-67B0-BC6B-5300-8451D442D0A5}"/>
          </ac:spMkLst>
        </pc:spChg>
        <pc:spChg chg="add mod">
          <ac:chgData name="Manrique Negrin, David" userId="92ebdd50-01a1-4ec1-9582-1d92976bb869" providerId="ADAL" clId="{2699422B-B529-445E-A270-9A20DBA29717}" dt="2023-07-18T13:26:00.767" v="1412" actId="20577"/>
          <ac:spMkLst>
            <pc:docMk/>
            <pc:sldMk cId="3902231023" sldId="2669"/>
            <ac:spMk id="1078" creationId="{A531DB42-3F02-AC82-7958-9B2B720E0D46}"/>
          </ac:spMkLst>
        </pc:spChg>
        <pc:spChg chg="add mod">
          <ac:chgData name="Manrique Negrin, David" userId="92ebdd50-01a1-4ec1-9582-1d92976bb869" providerId="ADAL" clId="{2699422B-B529-445E-A270-9A20DBA29717}" dt="2023-07-18T13:27:12.053" v="1424" actId="207"/>
          <ac:spMkLst>
            <pc:docMk/>
            <pc:sldMk cId="3902231023" sldId="2669"/>
            <ac:spMk id="1079" creationId="{A231A1C4-9088-457B-10BA-36DB4CA73BA6}"/>
          </ac:spMkLst>
        </pc:spChg>
        <pc:spChg chg="add mod">
          <ac:chgData name="Manrique Negrin, David" userId="92ebdd50-01a1-4ec1-9582-1d92976bb869" providerId="ADAL" clId="{2699422B-B529-445E-A270-9A20DBA29717}" dt="2023-07-18T13:32:04.776" v="1479" actId="1076"/>
          <ac:spMkLst>
            <pc:docMk/>
            <pc:sldMk cId="3902231023" sldId="2669"/>
            <ac:spMk id="1081" creationId="{10EEA6FE-58DE-E549-B67B-062CB40F7683}"/>
          </ac:spMkLst>
        </pc:spChg>
        <pc:spChg chg="add mod">
          <ac:chgData name="Manrique Negrin, David" userId="92ebdd50-01a1-4ec1-9582-1d92976bb869" providerId="ADAL" clId="{2699422B-B529-445E-A270-9A20DBA29717}" dt="2023-07-18T13:32:07.914" v="1480" actId="1076"/>
          <ac:spMkLst>
            <pc:docMk/>
            <pc:sldMk cId="3902231023" sldId="2669"/>
            <ac:spMk id="1083" creationId="{37FE85E4-F4CA-244F-396B-5F3FDA5EB86D}"/>
          </ac:spMkLst>
        </pc:spChg>
        <pc:spChg chg="add mod">
          <ac:chgData name="Manrique Negrin, David" userId="92ebdd50-01a1-4ec1-9582-1d92976bb869" providerId="ADAL" clId="{2699422B-B529-445E-A270-9A20DBA29717}" dt="2023-07-18T13:32:42.768" v="1483" actId="1076"/>
          <ac:spMkLst>
            <pc:docMk/>
            <pc:sldMk cId="3902231023" sldId="2669"/>
            <ac:spMk id="1085" creationId="{A999B420-A2F4-A41E-5A23-7B6A922EFA56}"/>
          </ac:spMkLst>
        </pc:spChg>
        <pc:spChg chg="mod">
          <ac:chgData name="Manrique Negrin, David" userId="92ebdd50-01a1-4ec1-9582-1d92976bb869" providerId="ADAL" clId="{2699422B-B529-445E-A270-9A20DBA29717}" dt="2023-07-18T13:32:48.064" v="1485" actId="1076"/>
          <ac:spMkLst>
            <pc:docMk/>
            <pc:sldMk cId="3902231023" sldId="2669"/>
            <ac:spMk id="1091" creationId="{C3F9FB26-279B-AE4D-EE7A-80D83A0E0AD0}"/>
          </ac:spMkLst>
        </pc:spChg>
        <pc:spChg chg="mod">
          <ac:chgData name="Manrique Negrin, David" userId="92ebdd50-01a1-4ec1-9582-1d92976bb869" providerId="ADAL" clId="{2699422B-B529-445E-A270-9A20DBA29717}" dt="2023-07-18T13:32:45.031" v="1484" actId="1076"/>
          <ac:spMkLst>
            <pc:docMk/>
            <pc:sldMk cId="3902231023" sldId="2669"/>
            <ac:spMk id="1094" creationId="{D0DC685A-EE58-5634-69BC-C9C20F45560A}"/>
          </ac:spMkLst>
        </pc:spChg>
        <pc:grpChg chg="add del mod">
          <ac:chgData name="Manrique Negrin, David" userId="92ebdd50-01a1-4ec1-9582-1d92976bb869" providerId="ADAL" clId="{2699422B-B529-445E-A270-9A20DBA29717}" dt="2023-07-18T12:39:44.913" v="818" actId="478"/>
          <ac:grpSpMkLst>
            <pc:docMk/>
            <pc:sldMk cId="3902231023" sldId="2669"/>
            <ac:grpSpMk id="8" creationId="{32A3AA8D-3834-EBF6-8746-B2079CDCB91A}"/>
          </ac:grpSpMkLst>
        </pc:grpChg>
        <pc:grpChg chg="add del mod">
          <ac:chgData name="Manrique Negrin, David" userId="92ebdd50-01a1-4ec1-9582-1d92976bb869" providerId="ADAL" clId="{2699422B-B529-445E-A270-9A20DBA29717}" dt="2023-07-18T12:39:44.913" v="818" actId="478"/>
          <ac:grpSpMkLst>
            <pc:docMk/>
            <pc:sldMk cId="3902231023" sldId="2669"/>
            <ac:grpSpMk id="11" creationId="{D16819A1-358E-A566-537C-6C94667EFE48}"/>
          </ac:grpSpMkLst>
        </pc:grpChg>
        <pc:grpChg chg="add mod">
          <ac:chgData name="Manrique Negrin, David" userId="92ebdd50-01a1-4ec1-9582-1d92976bb869" providerId="ADAL" clId="{2699422B-B529-445E-A270-9A20DBA29717}" dt="2023-07-18T13:14:53.059" v="1158" actId="1076"/>
          <ac:grpSpMkLst>
            <pc:docMk/>
            <pc:sldMk cId="3902231023" sldId="2669"/>
            <ac:grpSpMk id="14" creationId="{31E5916C-052D-6F8C-FE3A-B76C848B90D8}"/>
          </ac:grpSpMkLst>
        </pc:grpChg>
        <pc:grpChg chg="add mod">
          <ac:chgData name="Manrique Negrin, David" userId="92ebdd50-01a1-4ec1-9582-1d92976bb869" providerId="ADAL" clId="{2699422B-B529-445E-A270-9A20DBA29717}" dt="2023-07-18T13:14:53.059" v="1158" actId="1076"/>
          <ac:grpSpMkLst>
            <pc:docMk/>
            <pc:sldMk cId="3902231023" sldId="2669"/>
            <ac:grpSpMk id="22" creationId="{42799A95-9F38-92F4-CC9D-482019CDCA7E}"/>
          </ac:grpSpMkLst>
        </pc:grpChg>
        <pc:grpChg chg="add mod">
          <ac:chgData name="Manrique Negrin, David" userId="92ebdd50-01a1-4ec1-9582-1d92976bb869" providerId="ADAL" clId="{2699422B-B529-445E-A270-9A20DBA29717}" dt="2023-07-18T13:14:53.059" v="1158" actId="1076"/>
          <ac:grpSpMkLst>
            <pc:docMk/>
            <pc:sldMk cId="3902231023" sldId="2669"/>
            <ac:grpSpMk id="23" creationId="{CA77F18C-9EE4-6FA2-8E6B-02B2CF7EC83A}"/>
          </ac:grpSpMkLst>
        </pc:grpChg>
        <pc:grpChg chg="add mod">
          <ac:chgData name="Manrique Negrin, David" userId="92ebdd50-01a1-4ec1-9582-1d92976bb869" providerId="ADAL" clId="{2699422B-B529-445E-A270-9A20DBA29717}" dt="2023-07-18T13:14:53.059" v="1158" actId="1076"/>
          <ac:grpSpMkLst>
            <pc:docMk/>
            <pc:sldMk cId="3902231023" sldId="2669"/>
            <ac:grpSpMk id="40" creationId="{9A671910-DB53-7678-5CA8-EEC39B705E4F}"/>
          </ac:grpSpMkLst>
        </pc:grpChg>
        <pc:grpChg chg="add mod">
          <ac:chgData name="Manrique Negrin, David" userId="92ebdd50-01a1-4ec1-9582-1d92976bb869" providerId="ADAL" clId="{2699422B-B529-445E-A270-9A20DBA29717}" dt="2023-07-18T13:14:53.059" v="1158" actId="1076"/>
          <ac:grpSpMkLst>
            <pc:docMk/>
            <pc:sldMk cId="3902231023" sldId="2669"/>
            <ac:grpSpMk id="42" creationId="{C3D31095-838F-38FC-F6AD-3683E4C08B50}"/>
          </ac:grpSpMkLst>
        </pc:grpChg>
        <pc:grpChg chg="add mod">
          <ac:chgData name="Manrique Negrin, David" userId="92ebdd50-01a1-4ec1-9582-1d92976bb869" providerId="ADAL" clId="{2699422B-B529-445E-A270-9A20DBA29717}" dt="2023-07-18T13:14:53.059" v="1158" actId="1076"/>
          <ac:grpSpMkLst>
            <pc:docMk/>
            <pc:sldMk cId="3902231023" sldId="2669"/>
            <ac:grpSpMk id="44" creationId="{78223B76-C4AC-6394-9037-304C7542F83C}"/>
          </ac:grpSpMkLst>
        </pc:grpChg>
        <pc:grpChg chg="add mod">
          <ac:chgData name="Manrique Negrin, David" userId="92ebdd50-01a1-4ec1-9582-1d92976bb869" providerId="ADAL" clId="{2699422B-B529-445E-A270-9A20DBA29717}" dt="2023-07-18T13:22:23.458" v="1346" actId="1076"/>
          <ac:grpSpMkLst>
            <pc:docMk/>
            <pc:sldMk cId="3902231023" sldId="2669"/>
            <ac:grpSpMk id="45" creationId="{917291FF-C889-C51B-BFDC-17A79A03BFB7}"/>
          </ac:grpSpMkLst>
        </pc:grpChg>
        <pc:grpChg chg="mod">
          <ac:chgData name="Manrique Negrin, David" userId="92ebdd50-01a1-4ec1-9582-1d92976bb869" providerId="ADAL" clId="{2699422B-B529-445E-A270-9A20DBA29717}" dt="2023-07-18T13:22:23.458" v="1346" actId="1076"/>
          <ac:grpSpMkLst>
            <pc:docMk/>
            <pc:sldMk cId="3902231023" sldId="2669"/>
            <ac:grpSpMk id="46" creationId="{B1E64894-6002-8D58-5B0D-E87C55174B30}"/>
          </ac:grpSpMkLst>
        </pc:grpChg>
        <pc:grpChg chg="add mod">
          <ac:chgData name="Manrique Negrin, David" userId="92ebdd50-01a1-4ec1-9582-1d92976bb869" providerId="ADAL" clId="{2699422B-B529-445E-A270-9A20DBA29717}" dt="2023-07-18T13:22:23.458" v="1346" actId="1076"/>
          <ac:grpSpMkLst>
            <pc:docMk/>
            <pc:sldMk cId="3902231023" sldId="2669"/>
            <ac:grpSpMk id="50" creationId="{B89290BD-18A3-559B-A92B-500C733606CF}"/>
          </ac:grpSpMkLst>
        </pc:grpChg>
        <pc:grpChg chg="add mod">
          <ac:chgData name="Manrique Negrin, David" userId="92ebdd50-01a1-4ec1-9582-1d92976bb869" providerId="ADAL" clId="{2699422B-B529-445E-A270-9A20DBA29717}" dt="2023-07-18T13:22:23.458" v="1346" actId="1076"/>
          <ac:grpSpMkLst>
            <pc:docMk/>
            <pc:sldMk cId="3902231023" sldId="2669"/>
            <ac:grpSpMk id="1024" creationId="{E1D395B1-9706-92A2-3657-97D0C1F92F46}"/>
          </ac:grpSpMkLst>
        </pc:grpChg>
        <pc:grpChg chg="add mod">
          <ac:chgData name="Manrique Negrin, David" userId="92ebdd50-01a1-4ec1-9582-1d92976bb869" providerId="ADAL" clId="{2699422B-B529-445E-A270-9A20DBA29717}" dt="2023-07-18T13:22:23.458" v="1346" actId="1076"/>
          <ac:grpSpMkLst>
            <pc:docMk/>
            <pc:sldMk cId="3902231023" sldId="2669"/>
            <ac:grpSpMk id="1031" creationId="{E328E4F2-C009-B16F-8569-BA1EE2D63298}"/>
          </ac:grpSpMkLst>
        </pc:grpChg>
        <pc:grpChg chg="add mod">
          <ac:chgData name="Manrique Negrin, David" userId="92ebdd50-01a1-4ec1-9582-1d92976bb869" providerId="ADAL" clId="{2699422B-B529-445E-A270-9A20DBA29717}" dt="2023-07-18T13:22:23.458" v="1346" actId="1076"/>
          <ac:grpSpMkLst>
            <pc:docMk/>
            <pc:sldMk cId="3902231023" sldId="2669"/>
            <ac:grpSpMk id="1061" creationId="{C26864B2-B183-7709-46BC-90E5558DF285}"/>
          </ac:grpSpMkLst>
        </pc:grpChg>
        <pc:grpChg chg="add mod">
          <ac:chgData name="Manrique Negrin, David" userId="92ebdd50-01a1-4ec1-9582-1d92976bb869" providerId="ADAL" clId="{2699422B-B529-445E-A270-9A20DBA29717}" dt="2023-07-18T13:15:00.057" v="1160" actId="1076"/>
          <ac:grpSpMkLst>
            <pc:docMk/>
            <pc:sldMk cId="3902231023" sldId="2669"/>
            <ac:grpSpMk id="1062" creationId="{F2A05FA5-DD92-11BD-F0CF-D73010DA1E4A}"/>
          </ac:grpSpMkLst>
        </pc:grpChg>
        <pc:grpChg chg="add mod">
          <ac:chgData name="Manrique Negrin, David" userId="92ebdd50-01a1-4ec1-9582-1d92976bb869" providerId="ADAL" clId="{2699422B-B529-445E-A270-9A20DBA29717}" dt="2023-07-18T13:15:00.057" v="1160" actId="1076"/>
          <ac:grpSpMkLst>
            <pc:docMk/>
            <pc:sldMk cId="3902231023" sldId="2669"/>
            <ac:grpSpMk id="1063" creationId="{06410E27-C7C5-9C53-9C5A-3FCD88FFC6AA}"/>
          </ac:grpSpMkLst>
        </pc:grpChg>
        <pc:grpChg chg="add mod">
          <ac:chgData name="Manrique Negrin, David" userId="92ebdd50-01a1-4ec1-9582-1d92976bb869" providerId="ADAL" clId="{2699422B-B529-445E-A270-9A20DBA29717}" dt="2023-07-18T13:15:00.057" v="1160" actId="1076"/>
          <ac:grpSpMkLst>
            <pc:docMk/>
            <pc:sldMk cId="3902231023" sldId="2669"/>
            <ac:grpSpMk id="1064" creationId="{4CA0AAAA-DE1A-F761-95B0-9BBF14D47CB5}"/>
          </ac:grpSpMkLst>
        </pc:grpChg>
        <pc:grpChg chg="add mod">
          <ac:chgData name="Manrique Negrin, David" userId="92ebdd50-01a1-4ec1-9582-1d92976bb869" providerId="ADAL" clId="{2699422B-B529-445E-A270-9A20DBA29717}" dt="2023-07-18T13:22:23.458" v="1346" actId="1076"/>
          <ac:grpSpMkLst>
            <pc:docMk/>
            <pc:sldMk cId="3902231023" sldId="2669"/>
            <ac:grpSpMk id="1074" creationId="{20DD5D9F-F90B-A13E-C304-8AC574408B33}"/>
          </ac:grpSpMkLst>
        </pc:grpChg>
        <pc:grpChg chg="add mod">
          <ac:chgData name="Manrique Negrin, David" userId="92ebdd50-01a1-4ec1-9582-1d92976bb869" providerId="ADAL" clId="{2699422B-B529-445E-A270-9A20DBA29717}" dt="2023-07-18T13:32:42.768" v="1483" actId="1076"/>
          <ac:grpSpMkLst>
            <pc:docMk/>
            <pc:sldMk cId="3902231023" sldId="2669"/>
            <ac:grpSpMk id="1086" creationId="{1098B6EE-38B2-C165-49C1-A251A27A6AE9}"/>
          </ac:grpSpMkLst>
        </pc:grpChg>
        <pc:grpChg chg="add mod">
          <ac:chgData name="Manrique Negrin, David" userId="92ebdd50-01a1-4ec1-9582-1d92976bb869" providerId="ADAL" clId="{2699422B-B529-445E-A270-9A20DBA29717}" dt="2023-07-18T13:32:07.914" v="1480" actId="1076"/>
          <ac:grpSpMkLst>
            <pc:docMk/>
            <pc:sldMk cId="3902231023" sldId="2669"/>
            <ac:grpSpMk id="1087" creationId="{94DEA40D-DF0F-2DFA-B2A4-F5B8A454DA68}"/>
          </ac:grpSpMkLst>
        </pc:grpChg>
        <pc:grpChg chg="add mod">
          <ac:chgData name="Manrique Negrin, David" userId="92ebdd50-01a1-4ec1-9582-1d92976bb869" providerId="ADAL" clId="{2699422B-B529-445E-A270-9A20DBA29717}" dt="2023-07-18T13:32:04.776" v="1479" actId="1076"/>
          <ac:grpSpMkLst>
            <pc:docMk/>
            <pc:sldMk cId="3902231023" sldId="2669"/>
            <ac:grpSpMk id="1088" creationId="{3B5C01D0-D6AB-FF3E-92CE-05A0CBBBE5C0}"/>
          </ac:grpSpMkLst>
        </pc:grpChg>
        <pc:grpChg chg="add mod">
          <ac:chgData name="Manrique Negrin, David" userId="92ebdd50-01a1-4ec1-9582-1d92976bb869" providerId="ADAL" clId="{2699422B-B529-445E-A270-9A20DBA29717}" dt="2023-07-18T13:32:48.064" v="1485" actId="1076"/>
          <ac:grpSpMkLst>
            <pc:docMk/>
            <pc:sldMk cId="3902231023" sldId="2669"/>
            <ac:grpSpMk id="1089" creationId="{255BE68C-5C98-C648-A4A0-2251745CF95C}"/>
          </ac:grpSpMkLst>
        </pc:grpChg>
        <pc:grpChg chg="add mod">
          <ac:chgData name="Manrique Negrin, David" userId="92ebdd50-01a1-4ec1-9582-1d92976bb869" providerId="ADAL" clId="{2699422B-B529-445E-A270-9A20DBA29717}" dt="2023-07-18T13:32:45.031" v="1484" actId="1076"/>
          <ac:grpSpMkLst>
            <pc:docMk/>
            <pc:sldMk cId="3902231023" sldId="2669"/>
            <ac:grpSpMk id="1092" creationId="{76EE4666-FBBA-2855-08CE-64DC9F27E707}"/>
          </ac:grpSpMkLst>
        </pc:grpChg>
        <pc:picChg chg="add mod">
          <ac:chgData name="Manrique Negrin, David" userId="92ebdd50-01a1-4ec1-9582-1d92976bb869" providerId="ADAL" clId="{2699422B-B529-445E-A270-9A20DBA29717}" dt="2023-07-18T13:14:53.059" v="1158" actId="1076"/>
          <ac:picMkLst>
            <pc:docMk/>
            <pc:sldMk cId="3902231023" sldId="2669"/>
            <ac:picMk id="7" creationId="{26CABB78-24CD-1760-C7A9-1E4F98EED339}"/>
          </ac:picMkLst>
        </pc:picChg>
        <pc:picChg chg="mod">
          <ac:chgData name="Manrique Negrin, David" userId="92ebdd50-01a1-4ec1-9582-1d92976bb869" providerId="ADAL" clId="{2699422B-B529-445E-A270-9A20DBA29717}" dt="2023-07-18T12:39:30.647" v="815"/>
          <ac:picMkLst>
            <pc:docMk/>
            <pc:sldMk cId="3902231023" sldId="2669"/>
            <ac:picMk id="9" creationId="{368918F2-6747-2E01-6945-72F23F19DCB2}"/>
          </ac:picMkLst>
        </pc:picChg>
        <pc:picChg chg="mod">
          <ac:chgData name="Manrique Negrin, David" userId="92ebdd50-01a1-4ec1-9582-1d92976bb869" providerId="ADAL" clId="{2699422B-B529-445E-A270-9A20DBA29717}" dt="2023-07-18T12:39:30.647" v="815"/>
          <ac:picMkLst>
            <pc:docMk/>
            <pc:sldMk cId="3902231023" sldId="2669"/>
            <ac:picMk id="12" creationId="{BF7E6372-AF7A-9147-1FAC-24E16977A399}"/>
          </ac:picMkLst>
        </pc:picChg>
        <pc:picChg chg="mod">
          <ac:chgData name="Manrique Negrin, David" userId="92ebdd50-01a1-4ec1-9582-1d92976bb869" providerId="ADAL" clId="{2699422B-B529-445E-A270-9A20DBA29717}" dt="2023-07-18T13:14:53.059" v="1158" actId="1076"/>
          <ac:picMkLst>
            <pc:docMk/>
            <pc:sldMk cId="3902231023" sldId="2669"/>
            <ac:picMk id="15" creationId="{EF268B83-F61D-28A7-0D1E-DE5E82BECA28}"/>
          </ac:picMkLst>
        </pc:picChg>
        <pc:picChg chg="add del mod">
          <ac:chgData name="Manrique Negrin, David" userId="92ebdd50-01a1-4ec1-9582-1d92976bb869" providerId="ADAL" clId="{2699422B-B529-445E-A270-9A20DBA29717}" dt="2023-07-18T12:39:44.913" v="818" actId="478"/>
          <ac:picMkLst>
            <pc:docMk/>
            <pc:sldMk cId="3902231023" sldId="2669"/>
            <ac:picMk id="17" creationId="{5C404FB2-1D12-34C2-3557-CE933526C60C}"/>
          </ac:picMkLst>
        </pc:picChg>
        <pc:picChg chg="add mod">
          <ac:chgData name="Manrique Negrin, David" userId="92ebdd50-01a1-4ec1-9582-1d92976bb869" providerId="ADAL" clId="{2699422B-B529-445E-A270-9A20DBA29717}" dt="2023-07-18T13:14:53.059" v="1158" actId="1076"/>
          <ac:picMkLst>
            <pc:docMk/>
            <pc:sldMk cId="3902231023" sldId="2669"/>
            <ac:picMk id="18" creationId="{A79CF51E-3535-F6D7-57F5-F553774E40C2}"/>
          </ac:picMkLst>
        </pc:picChg>
        <pc:picChg chg="add del mod">
          <ac:chgData name="Manrique Negrin, David" userId="92ebdd50-01a1-4ec1-9582-1d92976bb869" providerId="ADAL" clId="{2699422B-B529-445E-A270-9A20DBA29717}" dt="2023-07-18T12:39:44.913" v="818" actId="478"/>
          <ac:picMkLst>
            <pc:docMk/>
            <pc:sldMk cId="3902231023" sldId="2669"/>
            <ac:picMk id="19" creationId="{3130DC75-B384-E2DB-2713-16281424C2A4}"/>
          </ac:picMkLst>
        </pc:picChg>
        <pc:picChg chg="add mod">
          <ac:chgData name="Manrique Negrin, David" userId="92ebdd50-01a1-4ec1-9582-1d92976bb869" providerId="ADAL" clId="{2699422B-B529-445E-A270-9A20DBA29717}" dt="2023-07-18T13:14:53.059" v="1158" actId="1076"/>
          <ac:picMkLst>
            <pc:docMk/>
            <pc:sldMk cId="3902231023" sldId="2669"/>
            <ac:picMk id="20" creationId="{845F49A9-96E1-F53B-7285-32DA623DE2AF}"/>
          </ac:picMkLst>
        </pc:picChg>
        <pc:picChg chg="mod">
          <ac:chgData name="Manrique Negrin, David" userId="92ebdd50-01a1-4ec1-9582-1d92976bb869" providerId="ADAL" clId="{2699422B-B529-445E-A270-9A20DBA29717}" dt="2023-07-18T13:22:23.458" v="1346" actId="1076"/>
          <ac:picMkLst>
            <pc:docMk/>
            <pc:sldMk cId="3902231023" sldId="2669"/>
            <ac:picMk id="47" creationId="{768771DE-CA05-4EEB-C38B-9E326EE1BB16}"/>
          </ac:picMkLst>
        </pc:picChg>
        <pc:picChg chg="mod">
          <ac:chgData name="Manrique Negrin, David" userId="92ebdd50-01a1-4ec1-9582-1d92976bb869" providerId="ADAL" clId="{2699422B-B529-445E-A270-9A20DBA29717}" dt="2023-07-18T13:22:23.458" v="1346" actId="1076"/>
          <ac:picMkLst>
            <pc:docMk/>
            <pc:sldMk cId="3902231023" sldId="2669"/>
            <ac:picMk id="48" creationId="{711584B4-7FF6-48C3-8C14-5A90D6C9C024}"/>
          </ac:picMkLst>
        </pc:picChg>
        <pc:picChg chg="mod">
          <ac:chgData name="Manrique Negrin, David" userId="92ebdd50-01a1-4ec1-9582-1d92976bb869" providerId="ADAL" clId="{2699422B-B529-445E-A270-9A20DBA29717}" dt="2023-07-18T13:22:23.458" v="1346" actId="1076"/>
          <ac:picMkLst>
            <pc:docMk/>
            <pc:sldMk cId="3902231023" sldId="2669"/>
            <ac:picMk id="51" creationId="{87B80625-0252-5AA6-100B-D3827CF0A433}"/>
          </ac:picMkLst>
        </pc:picChg>
        <pc:picChg chg="mod">
          <ac:chgData name="Manrique Negrin, David" userId="92ebdd50-01a1-4ec1-9582-1d92976bb869" providerId="ADAL" clId="{2699422B-B529-445E-A270-9A20DBA29717}" dt="2023-07-18T13:22:23.458" v="1346" actId="1076"/>
          <ac:picMkLst>
            <pc:docMk/>
            <pc:sldMk cId="3902231023" sldId="2669"/>
            <ac:picMk id="52" creationId="{D835558C-57AC-1FB9-B66A-94009C6A110B}"/>
          </ac:picMkLst>
        </pc:picChg>
        <pc:picChg chg="mod">
          <ac:chgData name="Manrique Negrin, David" userId="92ebdd50-01a1-4ec1-9582-1d92976bb869" providerId="ADAL" clId="{2699422B-B529-445E-A270-9A20DBA29717}" dt="2023-07-18T13:22:23.458" v="1346" actId="1076"/>
          <ac:picMkLst>
            <pc:docMk/>
            <pc:sldMk cId="3902231023" sldId="2669"/>
            <ac:picMk id="1025" creationId="{1836E941-392B-2A48-6C77-A867BAFC71F8}"/>
          </ac:picMkLst>
        </pc:picChg>
        <pc:picChg chg="add mod">
          <ac:chgData name="Manrique Negrin, David" userId="92ebdd50-01a1-4ec1-9582-1d92976bb869" providerId="ADAL" clId="{2699422B-B529-445E-A270-9A20DBA29717}" dt="2023-07-18T13:14:53.059" v="1158" actId="1076"/>
          <ac:picMkLst>
            <pc:docMk/>
            <pc:sldMk cId="3902231023" sldId="2669"/>
            <ac:picMk id="1026" creationId="{3E81A1EE-FF71-0527-5B99-510DE6B59272}"/>
          </ac:picMkLst>
        </pc:picChg>
        <pc:picChg chg="add mod">
          <ac:chgData name="Manrique Negrin, David" userId="92ebdd50-01a1-4ec1-9582-1d92976bb869" providerId="ADAL" clId="{2699422B-B529-445E-A270-9A20DBA29717}" dt="2023-07-18T13:14:53.059" v="1158" actId="1076"/>
          <ac:picMkLst>
            <pc:docMk/>
            <pc:sldMk cId="3902231023" sldId="2669"/>
            <ac:picMk id="1028" creationId="{B32AF605-2913-ED90-A235-2FF30532B071}"/>
          </ac:picMkLst>
        </pc:picChg>
        <pc:picChg chg="add mod">
          <ac:chgData name="Manrique Negrin, David" userId="92ebdd50-01a1-4ec1-9582-1d92976bb869" providerId="ADAL" clId="{2699422B-B529-445E-A270-9A20DBA29717}" dt="2023-07-18T13:14:53.059" v="1158" actId="1076"/>
          <ac:picMkLst>
            <pc:docMk/>
            <pc:sldMk cId="3902231023" sldId="2669"/>
            <ac:picMk id="1030" creationId="{46AD7444-5182-1EA2-B401-2C473356B1B5}"/>
          </ac:picMkLst>
        </pc:picChg>
        <pc:picChg chg="add mod">
          <ac:chgData name="Manrique Negrin, David" userId="92ebdd50-01a1-4ec1-9582-1d92976bb869" providerId="ADAL" clId="{2699422B-B529-445E-A270-9A20DBA29717}" dt="2023-07-18T13:15:00.057" v="1160" actId="1076"/>
          <ac:picMkLst>
            <pc:docMk/>
            <pc:sldMk cId="3902231023" sldId="2669"/>
            <ac:picMk id="1032" creationId="{B881D3D4-0D5E-1A17-5A87-226DB8D26CA2}"/>
          </ac:picMkLst>
        </pc:picChg>
        <pc:picChg chg="add mod">
          <ac:chgData name="Manrique Negrin, David" userId="92ebdd50-01a1-4ec1-9582-1d92976bb869" providerId="ADAL" clId="{2699422B-B529-445E-A270-9A20DBA29717}" dt="2023-07-18T13:15:00.057" v="1160" actId="1076"/>
          <ac:picMkLst>
            <pc:docMk/>
            <pc:sldMk cId="3902231023" sldId="2669"/>
            <ac:picMk id="1034" creationId="{33B388EF-28E7-1F6A-FA9C-00519EE4E761}"/>
          </ac:picMkLst>
        </pc:picChg>
        <pc:picChg chg="add mod">
          <ac:chgData name="Manrique Negrin, David" userId="92ebdd50-01a1-4ec1-9582-1d92976bb869" providerId="ADAL" clId="{2699422B-B529-445E-A270-9A20DBA29717}" dt="2023-07-18T13:15:00.057" v="1160" actId="1076"/>
          <ac:picMkLst>
            <pc:docMk/>
            <pc:sldMk cId="3902231023" sldId="2669"/>
            <ac:picMk id="1036" creationId="{C56DEA21-AF09-0D63-95A8-DD7D48E39F9F}"/>
          </ac:picMkLst>
        </pc:picChg>
        <pc:picChg chg="add mod">
          <ac:chgData name="Manrique Negrin, David" userId="92ebdd50-01a1-4ec1-9582-1d92976bb869" providerId="ADAL" clId="{2699422B-B529-445E-A270-9A20DBA29717}" dt="2023-07-18T13:14:53.059" v="1158" actId="1076"/>
          <ac:picMkLst>
            <pc:docMk/>
            <pc:sldMk cId="3902231023" sldId="2669"/>
            <ac:picMk id="1053" creationId="{E31CD281-26F9-FC84-1B01-1D698D5668BC}"/>
          </ac:picMkLst>
        </pc:picChg>
        <pc:picChg chg="add mod">
          <ac:chgData name="Manrique Negrin, David" userId="92ebdd50-01a1-4ec1-9582-1d92976bb869" providerId="ADAL" clId="{2699422B-B529-445E-A270-9A20DBA29717}" dt="2023-07-18T13:22:23.458" v="1346" actId="1076"/>
          <ac:picMkLst>
            <pc:docMk/>
            <pc:sldMk cId="3902231023" sldId="2669"/>
            <ac:picMk id="1058" creationId="{5150B329-2477-1ADE-9F13-885B98EB41A1}"/>
          </ac:picMkLst>
        </pc:picChg>
        <pc:picChg chg="add del mod">
          <ac:chgData name="Manrique Negrin, David" userId="92ebdd50-01a1-4ec1-9582-1d92976bb869" providerId="ADAL" clId="{2699422B-B529-445E-A270-9A20DBA29717}" dt="2023-07-18T13:20:53.923" v="1320" actId="478"/>
          <ac:picMkLst>
            <pc:docMk/>
            <pc:sldMk cId="3902231023" sldId="2669"/>
            <ac:picMk id="1068" creationId="{0B22C8AB-E661-BCE4-932F-41E3D2907B6A}"/>
          </ac:picMkLst>
        </pc:picChg>
        <pc:picChg chg="add mod">
          <ac:chgData name="Manrique Negrin, David" userId="92ebdd50-01a1-4ec1-9582-1d92976bb869" providerId="ADAL" clId="{2699422B-B529-445E-A270-9A20DBA29717}" dt="2023-07-18T13:21:01.281" v="1323" actId="1076"/>
          <ac:picMkLst>
            <pc:docMk/>
            <pc:sldMk cId="3902231023" sldId="2669"/>
            <ac:picMk id="1069" creationId="{7D8FD32A-82A3-3C41-97EF-F58DAB5F836E}"/>
          </ac:picMkLst>
        </pc:picChg>
        <pc:picChg chg="add del">
          <ac:chgData name="Manrique Negrin, David" userId="92ebdd50-01a1-4ec1-9582-1d92976bb869" providerId="ADAL" clId="{2699422B-B529-445E-A270-9A20DBA29717}" dt="2023-07-18T13:21:04.825" v="1325"/>
          <ac:picMkLst>
            <pc:docMk/>
            <pc:sldMk cId="3902231023" sldId="2669"/>
            <ac:picMk id="1070" creationId="{31A35A90-848B-DADF-9316-C2A4F567A00C}"/>
          </ac:picMkLst>
        </pc:picChg>
        <pc:picChg chg="add mod">
          <ac:chgData name="Manrique Negrin, David" userId="92ebdd50-01a1-4ec1-9582-1d92976bb869" providerId="ADAL" clId="{2699422B-B529-445E-A270-9A20DBA29717}" dt="2023-07-18T13:21:09.679" v="1327" actId="1076"/>
          <ac:picMkLst>
            <pc:docMk/>
            <pc:sldMk cId="3902231023" sldId="2669"/>
            <ac:picMk id="1071" creationId="{20FCCE18-7EE1-0752-F266-C7B7A96E429D}"/>
          </ac:picMkLst>
        </pc:picChg>
        <pc:picChg chg="add mod">
          <ac:chgData name="Manrique Negrin, David" userId="92ebdd50-01a1-4ec1-9582-1d92976bb869" providerId="ADAL" clId="{2699422B-B529-445E-A270-9A20DBA29717}" dt="2023-07-18T13:22:27.217" v="1347" actId="1076"/>
          <ac:picMkLst>
            <pc:docMk/>
            <pc:sldMk cId="3902231023" sldId="2669"/>
            <ac:picMk id="1072" creationId="{D7C1901F-1DF1-94F3-5027-092CC12F0284}"/>
          </ac:picMkLst>
        </pc:picChg>
        <pc:picChg chg="add del mod">
          <ac:chgData name="Manrique Negrin, David" userId="92ebdd50-01a1-4ec1-9582-1d92976bb869" providerId="ADAL" clId="{2699422B-B529-445E-A270-9A20DBA29717}" dt="2023-07-18T13:22:23.458" v="1346" actId="1076"/>
          <ac:picMkLst>
            <pc:docMk/>
            <pc:sldMk cId="3902231023" sldId="2669"/>
            <ac:picMk id="1073" creationId="{47DA0466-7DA4-6409-DB99-2069CD33B73C}"/>
          </ac:picMkLst>
        </pc:picChg>
        <pc:picChg chg="add mod">
          <ac:chgData name="Manrique Negrin, David" userId="92ebdd50-01a1-4ec1-9582-1d92976bb869" providerId="ADAL" clId="{2699422B-B529-445E-A270-9A20DBA29717}" dt="2023-07-18T13:32:04.776" v="1479" actId="1076"/>
          <ac:picMkLst>
            <pc:docMk/>
            <pc:sldMk cId="3902231023" sldId="2669"/>
            <ac:picMk id="1080" creationId="{5A9D635A-F021-5BCC-4775-5DCDF1453567}"/>
          </ac:picMkLst>
        </pc:picChg>
        <pc:picChg chg="add mod">
          <ac:chgData name="Manrique Negrin, David" userId="92ebdd50-01a1-4ec1-9582-1d92976bb869" providerId="ADAL" clId="{2699422B-B529-445E-A270-9A20DBA29717}" dt="2023-07-18T13:32:07.914" v="1480" actId="1076"/>
          <ac:picMkLst>
            <pc:docMk/>
            <pc:sldMk cId="3902231023" sldId="2669"/>
            <ac:picMk id="1082" creationId="{3E127CE0-FB3E-1A3D-4ABB-1EFA1E0A2E25}"/>
          </ac:picMkLst>
        </pc:picChg>
        <pc:picChg chg="add mod">
          <ac:chgData name="Manrique Negrin, David" userId="92ebdd50-01a1-4ec1-9582-1d92976bb869" providerId="ADAL" clId="{2699422B-B529-445E-A270-9A20DBA29717}" dt="2023-07-18T13:32:42.768" v="1483" actId="1076"/>
          <ac:picMkLst>
            <pc:docMk/>
            <pc:sldMk cId="3902231023" sldId="2669"/>
            <ac:picMk id="1084" creationId="{BDD55C31-B5A2-C86B-7723-EF32DAF56AAB}"/>
          </ac:picMkLst>
        </pc:picChg>
        <pc:picChg chg="mod">
          <ac:chgData name="Manrique Negrin, David" userId="92ebdd50-01a1-4ec1-9582-1d92976bb869" providerId="ADAL" clId="{2699422B-B529-445E-A270-9A20DBA29717}" dt="2023-07-18T13:32:48.064" v="1485" actId="1076"/>
          <ac:picMkLst>
            <pc:docMk/>
            <pc:sldMk cId="3902231023" sldId="2669"/>
            <ac:picMk id="1090" creationId="{AB75244B-FC73-FD32-98C7-586E4D1BEF52}"/>
          </ac:picMkLst>
        </pc:picChg>
        <pc:picChg chg="mod">
          <ac:chgData name="Manrique Negrin, David" userId="92ebdd50-01a1-4ec1-9582-1d92976bb869" providerId="ADAL" clId="{2699422B-B529-445E-A270-9A20DBA29717}" dt="2023-07-18T13:32:45.031" v="1484" actId="1076"/>
          <ac:picMkLst>
            <pc:docMk/>
            <pc:sldMk cId="3902231023" sldId="2669"/>
            <ac:picMk id="1093" creationId="{FA60EFF6-AA39-0570-D5F9-6FC201E7B1D5}"/>
          </ac:picMkLst>
        </pc:picChg>
        <pc:picChg chg="add mod">
          <ac:chgData name="Manrique Negrin, David" userId="92ebdd50-01a1-4ec1-9582-1d92976bb869" providerId="ADAL" clId="{2699422B-B529-445E-A270-9A20DBA29717}" dt="2023-07-18T13:58:13.176" v="1509" actId="1076"/>
          <ac:picMkLst>
            <pc:docMk/>
            <pc:sldMk cId="3902231023" sldId="2669"/>
            <ac:picMk id="1095" creationId="{6CAE7F57-7ECA-CEFA-70A4-511E8CEF6AE5}"/>
          </ac:picMkLst>
        </pc:picChg>
        <pc:picChg chg="add mod">
          <ac:chgData name="Manrique Negrin, David" userId="92ebdd50-01a1-4ec1-9582-1d92976bb869" providerId="ADAL" clId="{2699422B-B529-445E-A270-9A20DBA29717}" dt="2023-07-18T13:58:22.033" v="1511" actId="1076"/>
          <ac:picMkLst>
            <pc:docMk/>
            <pc:sldMk cId="3902231023" sldId="2669"/>
            <ac:picMk id="1096" creationId="{0CFFF144-AB29-745C-CD97-D8AC72E0FCDE}"/>
          </ac:picMkLst>
        </pc:picChg>
        <pc:cxnChg chg="add mod">
          <ac:chgData name="Manrique Negrin, David" userId="92ebdd50-01a1-4ec1-9582-1d92976bb869" providerId="ADAL" clId="{2699422B-B529-445E-A270-9A20DBA29717}" dt="2023-07-18T13:14:53.059" v="1158" actId="1076"/>
          <ac:cxnSpMkLst>
            <pc:docMk/>
            <pc:sldMk cId="3902231023" sldId="2669"/>
            <ac:cxnSpMk id="33" creationId="{26B550C4-011D-43FE-8E53-112CD356514D}"/>
          </ac:cxnSpMkLst>
        </pc:cxnChg>
        <pc:cxnChg chg="add mod">
          <ac:chgData name="Manrique Negrin, David" userId="92ebdd50-01a1-4ec1-9582-1d92976bb869" providerId="ADAL" clId="{2699422B-B529-445E-A270-9A20DBA29717}" dt="2023-07-18T13:14:53.059" v="1158" actId="1076"/>
          <ac:cxnSpMkLst>
            <pc:docMk/>
            <pc:sldMk cId="3902231023" sldId="2669"/>
            <ac:cxnSpMk id="35" creationId="{AA460175-77C6-DE7E-1172-860324CA66F8}"/>
          </ac:cxnSpMkLst>
        </pc:cxnChg>
        <pc:cxnChg chg="add mod">
          <ac:chgData name="Manrique Negrin, David" userId="92ebdd50-01a1-4ec1-9582-1d92976bb869" providerId="ADAL" clId="{2699422B-B529-445E-A270-9A20DBA29717}" dt="2023-07-18T13:14:53.059" v="1158" actId="1076"/>
          <ac:cxnSpMkLst>
            <pc:docMk/>
            <pc:sldMk cId="3902231023" sldId="2669"/>
            <ac:cxnSpMk id="38" creationId="{B9FD8F42-0D58-3D8C-BBFA-94458178B791}"/>
          </ac:cxnSpMkLst>
        </pc:cxnChg>
        <pc:cxnChg chg="add mod">
          <ac:chgData name="Manrique Negrin, David" userId="92ebdd50-01a1-4ec1-9582-1d92976bb869" providerId="ADAL" clId="{2699422B-B529-445E-A270-9A20DBA29717}" dt="2023-07-18T13:22:23.458" v="1346" actId="1076"/>
          <ac:cxnSpMkLst>
            <pc:docMk/>
            <pc:sldMk cId="3902231023" sldId="2669"/>
            <ac:cxnSpMk id="61" creationId="{1C56CB41-9BEC-C4C5-8F0C-F3C56A29263F}"/>
          </ac:cxnSpMkLst>
        </pc:cxnChg>
        <pc:cxnChg chg="add mod">
          <ac:chgData name="Manrique Negrin, David" userId="92ebdd50-01a1-4ec1-9582-1d92976bb869" providerId="ADAL" clId="{2699422B-B529-445E-A270-9A20DBA29717}" dt="2023-07-18T13:22:23.458" v="1346" actId="1076"/>
          <ac:cxnSpMkLst>
            <pc:docMk/>
            <pc:sldMk cId="3902231023" sldId="2669"/>
            <ac:cxnSpMk id="62" creationId="{D37F6B4A-6E75-A944-671C-0E67FBDDEF78}"/>
          </ac:cxnSpMkLst>
        </pc:cxnChg>
        <pc:cxnChg chg="add mod">
          <ac:chgData name="Manrique Negrin, David" userId="92ebdd50-01a1-4ec1-9582-1d92976bb869" providerId="ADAL" clId="{2699422B-B529-445E-A270-9A20DBA29717}" dt="2023-07-18T13:22:23.458" v="1346" actId="1076"/>
          <ac:cxnSpMkLst>
            <pc:docMk/>
            <pc:sldMk cId="3902231023" sldId="2669"/>
            <ac:cxnSpMk id="63" creationId="{D5396577-D9D0-91B6-74FB-03011E3CC763}"/>
          </ac:cxnSpMkLst>
        </pc:cxnChg>
        <pc:cxnChg chg="add mod">
          <ac:chgData name="Manrique Negrin, David" userId="92ebdd50-01a1-4ec1-9582-1d92976bb869" providerId="ADAL" clId="{2699422B-B529-445E-A270-9A20DBA29717}" dt="2023-07-18T13:22:23.458" v="1346" actId="1076"/>
          <ac:cxnSpMkLst>
            <pc:docMk/>
            <pc:sldMk cId="3902231023" sldId="2669"/>
            <ac:cxnSpMk id="1042" creationId="{F733410E-6177-2356-19B6-52D38D1B783E}"/>
          </ac:cxnSpMkLst>
        </pc:cxnChg>
        <pc:cxnChg chg="add mod">
          <ac:chgData name="Manrique Negrin, David" userId="92ebdd50-01a1-4ec1-9582-1d92976bb869" providerId="ADAL" clId="{2699422B-B529-445E-A270-9A20DBA29717}" dt="2023-07-18T13:22:23.458" v="1346" actId="1076"/>
          <ac:cxnSpMkLst>
            <pc:docMk/>
            <pc:sldMk cId="3902231023" sldId="2669"/>
            <ac:cxnSpMk id="1043" creationId="{8F79680D-CBC7-ED08-4D69-C2400656969B}"/>
          </ac:cxnSpMkLst>
        </pc:cxnChg>
        <pc:cxnChg chg="add mod">
          <ac:chgData name="Manrique Negrin, David" userId="92ebdd50-01a1-4ec1-9582-1d92976bb869" providerId="ADAL" clId="{2699422B-B529-445E-A270-9A20DBA29717}" dt="2023-07-18T13:14:53.059" v="1158" actId="1076"/>
          <ac:cxnSpMkLst>
            <pc:docMk/>
            <pc:sldMk cId="3902231023" sldId="2669"/>
            <ac:cxnSpMk id="1056" creationId="{94D8A012-F595-885B-05E4-2E9857CB540B}"/>
          </ac:cxnSpMkLst>
        </pc:cxnChg>
        <pc:cxnChg chg="add mod">
          <ac:chgData name="Manrique Negrin, David" userId="92ebdd50-01a1-4ec1-9582-1d92976bb869" providerId="ADAL" clId="{2699422B-B529-445E-A270-9A20DBA29717}" dt="2023-07-18T13:22:23.458" v="1346" actId="1076"/>
          <ac:cxnSpMkLst>
            <pc:docMk/>
            <pc:sldMk cId="3902231023" sldId="2669"/>
            <ac:cxnSpMk id="1060" creationId="{0B7B33D5-1222-A83D-F5FF-2321B2114BB0}"/>
          </ac:cxnSpMkLst>
        </pc:cxnChg>
      </pc:sldChg>
      <pc:sldChg chg="addSp delSp modSp new mod ord">
        <pc:chgData name="Manrique Negrin, David" userId="92ebdd50-01a1-4ec1-9582-1d92976bb869" providerId="ADAL" clId="{2699422B-B529-445E-A270-9A20DBA29717}" dt="2023-07-18T14:42:51.297" v="1683"/>
        <pc:sldMkLst>
          <pc:docMk/>
          <pc:sldMk cId="4029352016" sldId="2670"/>
        </pc:sldMkLst>
        <pc:spChg chg="del">
          <ac:chgData name="Manrique Negrin, David" userId="92ebdd50-01a1-4ec1-9582-1d92976bb869" providerId="ADAL" clId="{2699422B-B529-445E-A270-9A20DBA29717}" dt="2023-07-18T14:35:46.031" v="1612" actId="478"/>
          <ac:spMkLst>
            <pc:docMk/>
            <pc:sldMk cId="4029352016" sldId="2670"/>
            <ac:spMk id="2" creationId="{BD88C8A4-C658-34D0-9221-B98136F6F46E}"/>
          </ac:spMkLst>
        </pc:spChg>
        <pc:spChg chg="del">
          <ac:chgData name="Manrique Negrin, David" userId="92ebdd50-01a1-4ec1-9582-1d92976bb869" providerId="ADAL" clId="{2699422B-B529-445E-A270-9A20DBA29717}" dt="2023-07-18T14:35:46.031" v="1612" actId="478"/>
          <ac:spMkLst>
            <pc:docMk/>
            <pc:sldMk cId="4029352016" sldId="2670"/>
            <ac:spMk id="3" creationId="{A75EA9E5-EA99-A05C-AE5C-CD0AEE86B42B}"/>
          </ac:spMkLst>
        </pc:spChg>
        <pc:spChg chg="mod">
          <ac:chgData name="Manrique Negrin, David" userId="92ebdd50-01a1-4ec1-9582-1d92976bb869" providerId="ADAL" clId="{2699422B-B529-445E-A270-9A20DBA29717}" dt="2023-07-18T14:39:20.194" v="1647" actId="12789"/>
          <ac:spMkLst>
            <pc:docMk/>
            <pc:sldMk cId="4029352016" sldId="2670"/>
            <ac:spMk id="4" creationId="{2A2A7A9A-CAAA-60F2-64D6-13B9F2158F3B}"/>
          </ac:spMkLst>
        </pc:spChg>
        <pc:spChg chg="mod">
          <ac:chgData name="Manrique Negrin, David" userId="92ebdd50-01a1-4ec1-9582-1d92976bb869" providerId="ADAL" clId="{2699422B-B529-445E-A270-9A20DBA29717}" dt="2023-07-18T14:39:26.430" v="1649" actId="1038"/>
          <ac:spMkLst>
            <pc:docMk/>
            <pc:sldMk cId="4029352016" sldId="2670"/>
            <ac:spMk id="5" creationId="{D53E7464-7328-05E8-19D2-03D818F65B01}"/>
          </ac:spMkLst>
        </pc:spChg>
        <pc:spChg chg="add del mod">
          <ac:chgData name="Manrique Negrin, David" userId="92ebdd50-01a1-4ec1-9582-1d92976bb869" providerId="ADAL" clId="{2699422B-B529-445E-A270-9A20DBA29717}" dt="2023-07-18T14:36:08.873" v="1616"/>
          <ac:spMkLst>
            <pc:docMk/>
            <pc:sldMk cId="4029352016" sldId="2670"/>
            <ac:spMk id="11" creationId="{000D9915-50DC-A1F5-342E-1DD80DFECAA7}"/>
          </ac:spMkLst>
        </pc:spChg>
        <pc:spChg chg="add del mod">
          <ac:chgData name="Manrique Negrin, David" userId="92ebdd50-01a1-4ec1-9582-1d92976bb869" providerId="ADAL" clId="{2699422B-B529-445E-A270-9A20DBA29717}" dt="2023-07-18T14:36:08.873" v="1616"/>
          <ac:spMkLst>
            <pc:docMk/>
            <pc:sldMk cId="4029352016" sldId="2670"/>
            <ac:spMk id="12" creationId="{4680191D-AFC4-6496-AC4D-AE993F02F63F}"/>
          </ac:spMkLst>
        </pc:spChg>
        <pc:spChg chg="add del mod">
          <ac:chgData name="Manrique Negrin, David" userId="92ebdd50-01a1-4ec1-9582-1d92976bb869" providerId="ADAL" clId="{2699422B-B529-445E-A270-9A20DBA29717}" dt="2023-07-18T14:36:08.873" v="1616"/>
          <ac:spMkLst>
            <pc:docMk/>
            <pc:sldMk cId="4029352016" sldId="2670"/>
            <ac:spMk id="13" creationId="{C47ABF5C-3066-840D-47B3-5E886A5CD230}"/>
          </ac:spMkLst>
        </pc:spChg>
        <pc:spChg chg="add del mod">
          <ac:chgData name="Manrique Negrin, David" userId="92ebdd50-01a1-4ec1-9582-1d92976bb869" providerId="ADAL" clId="{2699422B-B529-445E-A270-9A20DBA29717}" dt="2023-07-18T14:36:08.873" v="1616"/>
          <ac:spMkLst>
            <pc:docMk/>
            <pc:sldMk cId="4029352016" sldId="2670"/>
            <ac:spMk id="14" creationId="{A6D6EF4B-AF99-0212-5523-58E4FAA02716}"/>
          </ac:spMkLst>
        </pc:spChg>
        <pc:spChg chg="add del mod">
          <ac:chgData name="Manrique Negrin, David" userId="92ebdd50-01a1-4ec1-9582-1d92976bb869" providerId="ADAL" clId="{2699422B-B529-445E-A270-9A20DBA29717}" dt="2023-07-18T14:36:08.873" v="1616"/>
          <ac:spMkLst>
            <pc:docMk/>
            <pc:sldMk cId="4029352016" sldId="2670"/>
            <ac:spMk id="21" creationId="{C87E9EC8-B708-C51D-0DA5-981B5073775E}"/>
          </ac:spMkLst>
        </pc:spChg>
        <pc:spChg chg="add del mod">
          <ac:chgData name="Manrique Negrin, David" userId="92ebdd50-01a1-4ec1-9582-1d92976bb869" providerId="ADAL" clId="{2699422B-B529-445E-A270-9A20DBA29717}" dt="2023-07-18T14:36:08.873" v="1616"/>
          <ac:spMkLst>
            <pc:docMk/>
            <pc:sldMk cId="4029352016" sldId="2670"/>
            <ac:spMk id="22" creationId="{905D0393-77DB-3A56-449D-A2B8434639CD}"/>
          </ac:spMkLst>
        </pc:spChg>
        <pc:spChg chg="add del mod">
          <ac:chgData name="Manrique Negrin, David" userId="92ebdd50-01a1-4ec1-9582-1d92976bb869" providerId="ADAL" clId="{2699422B-B529-445E-A270-9A20DBA29717}" dt="2023-07-18T14:36:08.873" v="1616"/>
          <ac:spMkLst>
            <pc:docMk/>
            <pc:sldMk cId="4029352016" sldId="2670"/>
            <ac:spMk id="23" creationId="{373F5DBA-D7AC-FB20-5FD1-2CF34F3AA7DB}"/>
          </ac:spMkLst>
        </pc:spChg>
        <pc:spChg chg="add mod">
          <ac:chgData name="Manrique Negrin, David" userId="92ebdd50-01a1-4ec1-9582-1d92976bb869" providerId="ADAL" clId="{2699422B-B529-445E-A270-9A20DBA29717}" dt="2023-07-18T14:39:34.978" v="1650" actId="1076"/>
          <ac:spMkLst>
            <pc:docMk/>
            <pc:sldMk cId="4029352016" sldId="2670"/>
            <ac:spMk id="56" creationId="{904A8768-0E50-410B-E7CA-841C21BE11D2}"/>
          </ac:spMkLst>
        </pc:spChg>
        <pc:spChg chg="add mod">
          <ac:chgData name="Manrique Negrin, David" userId="92ebdd50-01a1-4ec1-9582-1d92976bb869" providerId="ADAL" clId="{2699422B-B529-445E-A270-9A20DBA29717}" dt="2023-07-18T14:39:44.987" v="1651" actId="465"/>
          <ac:spMkLst>
            <pc:docMk/>
            <pc:sldMk cId="4029352016" sldId="2670"/>
            <ac:spMk id="57" creationId="{B528C901-9F3D-CC55-E603-BD3BCA74A50C}"/>
          </ac:spMkLst>
        </pc:spChg>
        <pc:spChg chg="add mod">
          <ac:chgData name="Manrique Negrin, David" userId="92ebdd50-01a1-4ec1-9582-1d92976bb869" providerId="ADAL" clId="{2699422B-B529-445E-A270-9A20DBA29717}" dt="2023-07-18T14:39:44.987" v="1651" actId="465"/>
          <ac:spMkLst>
            <pc:docMk/>
            <pc:sldMk cId="4029352016" sldId="2670"/>
            <ac:spMk id="58" creationId="{5530E4CE-6C29-0F14-CC79-0DE432FF5E63}"/>
          </ac:spMkLst>
        </pc:spChg>
        <pc:spChg chg="add mod">
          <ac:chgData name="Manrique Negrin, David" userId="92ebdd50-01a1-4ec1-9582-1d92976bb869" providerId="ADAL" clId="{2699422B-B529-445E-A270-9A20DBA29717}" dt="2023-07-18T14:39:44.987" v="1651" actId="465"/>
          <ac:spMkLst>
            <pc:docMk/>
            <pc:sldMk cId="4029352016" sldId="2670"/>
            <ac:spMk id="59" creationId="{09C237B2-DE3D-7487-C921-2CB6C2B7EA40}"/>
          </ac:spMkLst>
        </pc:spChg>
        <pc:spChg chg="add mod">
          <ac:chgData name="Manrique Negrin, David" userId="92ebdd50-01a1-4ec1-9582-1d92976bb869" providerId="ADAL" clId="{2699422B-B529-445E-A270-9A20DBA29717}" dt="2023-07-18T14:39:44.987" v="1651" actId="465"/>
          <ac:spMkLst>
            <pc:docMk/>
            <pc:sldMk cId="4029352016" sldId="2670"/>
            <ac:spMk id="66" creationId="{23A564DF-38C2-856A-8F63-961BB31AA547}"/>
          </ac:spMkLst>
        </pc:spChg>
        <pc:spChg chg="add mod">
          <ac:chgData name="Manrique Negrin, David" userId="92ebdd50-01a1-4ec1-9582-1d92976bb869" providerId="ADAL" clId="{2699422B-B529-445E-A270-9A20DBA29717}" dt="2023-07-18T14:39:44.987" v="1651" actId="465"/>
          <ac:spMkLst>
            <pc:docMk/>
            <pc:sldMk cId="4029352016" sldId="2670"/>
            <ac:spMk id="67" creationId="{5597EB93-3DC3-FCB4-A77C-B598803128DA}"/>
          </ac:spMkLst>
        </pc:spChg>
        <pc:spChg chg="add mod">
          <ac:chgData name="Manrique Negrin, David" userId="92ebdd50-01a1-4ec1-9582-1d92976bb869" providerId="ADAL" clId="{2699422B-B529-445E-A270-9A20DBA29717}" dt="2023-07-18T14:39:34.978" v="1650" actId="1076"/>
          <ac:spMkLst>
            <pc:docMk/>
            <pc:sldMk cId="4029352016" sldId="2670"/>
            <ac:spMk id="68" creationId="{78D40A3D-7808-E122-C2C5-C9F5D6E485C6}"/>
          </ac:spMkLst>
        </pc:spChg>
        <pc:spChg chg="add mod">
          <ac:chgData name="Manrique Negrin, David" userId="92ebdd50-01a1-4ec1-9582-1d92976bb869" providerId="ADAL" clId="{2699422B-B529-445E-A270-9A20DBA29717}" dt="2023-07-18T14:41:57.588" v="1680" actId="14100"/>
          <ac:spMkLst>
            <pc:docMk/>
            <pc:sldMk cId="4029352016" sldId="2670"/>
            <ac:spMk id="115" creationId="{9BAFE7BC-02B8-4012-4E1C-E0A6CF90889B}"/>
          </ac:spMkLst>
        </pc:spChg>
        <pc:grpChg chg="add del mod">
          <ac:chgData name="Manrique Negrin, David" userId="92ebdd50-01a1-4ec1-9582-1d92976bb869" providerId="ADAL" clId="{2699422B-B529-445E-A270-9A20DBA29717}" dt="2023-07-18T14:36:08.873" v="1616"/>
          <ac:grpSpMkLst>
            <pc:docMk/>
            <pc:sldMk cId="4029352016" sldId="2670"/>
            <ac:grpSpMk id="8" creationId="{88CC73AB-D3CA-36EC-F907-37BA96BC6D04}"/>
          </ac:grpSpMkLst>
        </pc:grpChg>
        <pc:grpChg chg="add mod">
          <ac:chgData name="Manrique Negrin, David" userId="92ebdd50-01a1-4ec1-9582-1d92976bb869" providerId="ADAL" clId="{2699422B-B529-445E-A270-9A20DBA29717}" dt="2023-07-18T14:41:03.080" v="1664" actId="1076"/>
          <ac:grpSpMkLst>
            <pc:docMk/>
            <pc:sldMk cId="4029352016" sldId="2670"/>
            <ac:grpSpMk id="53" creationId="{1CF69D09-5FD7-8118-740A-22CFB6A8CF36}"/>
          </ac:grpSpMkLst>
        </pc:grp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6" creationId="{928CABF4-FC14-1D4F-F44E-D295A1BCF257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7" creationId="{833C89A8-374A-5422-6AD7-0934E20380DC}"/>
          </ac:picMkLst>
        </pc:picChg>
        <pc:picChg chg="mod">
          <ac:chgData name="Manrique Negrin, David" userId="92ebdd50-01a1-4ec1-9582-1d92976bb869" providerId="ADAL" clId="{2699422B-B529-445E-A270-9A20DBA29717}" dt="2023-07-18T14:36:06.977" v="1615" actId="1076"/>
          <ac:picMkLst>
            <pc:docMk/>
            <pc:sldMk cId="4029352016" sldId="2670"/>
            <ac:picMk id="9" creationId="{6170127D-A1A9-BE1D-8643-0C9C8DA44411}"/>
          </ac:picMkLst>
        </pc:picChg>
        <pc:picChg chg="mod">
          <ac:chgData name="Manrique Negrin, David" userId="92ebdd50-01a1-4ec1-9582-1d92976bb869" providerId="ADAL" clId="{2699422B-B529-445E-A270-9A20DBA29717}" dt="2023-07-18T14:36:06.977" v="1615" actId="1076"/>
          <ac:picMkLst>
            <pc:docMk/>
            <pc:sldMk cId="4029352016" sldId="2670"/>
            <ac:picMk id="10" creationId="{37270A70-B22F-51A2-4643-2BF6B20FA896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15" creationId="{FDFF9DEA-3DC2-A617-DE0B-0846EEDFEDBF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16" creationId="{F2AD9176-9DFE-A986-CEBA-2B1599C0DAA1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17" creationId="{27CB2706-6BD7-0575-16AB-7ED5D8F37F69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18" creationId="{017CB2DF-3688-BBC2-BA2C-66593A591E7E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19" creationId="{B0544960-C8E8-B389-B163-82904D3A0352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20" creationId="{CD88E74B-0B91-A217-BE7D-CE2628B7293C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36" creationId="{F359D4E0-AF82-6683-0E60-4E3CCD82386B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37" creationId="{A6E6F097-4BB1-8FF2-3945-77913C000AD6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38" creationId="{AD0EB439-64B4-3736-625F-B782555AA9CA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39" creationId="{7CDDB739-2CB3-91E3-99D7-70DC8045C609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40" creationId="{7335D148-B35D-9A34-811E-64ED6EAB1AB9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41" creationId="{45E0BB6D-E35B-F38D-E846-20FC1C9B0CC1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42" creationId="{8F60B00C-F3A2-BBAC-0406-05164C41F95C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43" creationId="{60D7CD21-DC67-6A84-92AE-702ABC2EE8C8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44" creationId="{2A6A9F1C-F258-F6A1-569E-EA585A9A3CB6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45" creationId="{FF4484E0-5213-7923-535C-C596E766A16B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46" creationId="{899A439F-4D98-E48D-F92A-BEEF29A7ABC3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47" creationId="{25DDF163-3E9E-BD8D-E84F-5085A62C2703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48" creationId="{A31B4335-16D1-84FD-158F-989054C4CF77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49" creationId="{43CDF183-7216-7B82-D0BF-0270E45A3621}"/>
          </ac:picMkLst>
        </pc:picChg>
        <pc:picChg chg="add del mod">
          <ac:chgData name="Manrique Negrin, David" userId="92ebdd50-01a1-4ec1-9582-1d92976bb869" providerId="ADAL" clId="{2699422B-B529-445E-A270-9A20DBA29717}" dt="2023-07-18T14:36:08.873" v="1616"/>
          <ac:picMkLst>
            <pc:docMk/>
            <pc:sldMk cId="4029352016" sldId="2670"/>
            <ac:picMk id="50" creationId="{C1A7E022-F788-C156-8825-A20700A2A14C}"/>
          </ac:picMkLst>
        </pc:picChg>
        <pc:picChg chg="add mod">
          <ac:chgData name="Manrique Negrin, David" userId="92ebdd50-01a1-4ec1-9582-1d92976bb869" providerId="ADAL" clId="{2699422B-B529-445E-A270-9A20DBA29717}" dt="2023-07-18T14:40:38.520" v="1660" actId="12788"/>
          <ac:picMkLst>
            <pc:docMk/>
            <pc:sldMk cId="4029352016" sldId="2670"/>
            <ac:picMk id="51" creationId="{882D8D61-6750-72FA-0B9F-06CE80DD9D6C}"/>
          </ac:picMkLst>
        </pc:picChg>
        <pc:picChg chg="add mod">
          <ac:chgData name="Manrique Negrin, David" userId="92ebdd50-01a1-4ec1-9582-1d92976bb869" providerId="ADAL" clId="{2699422B-B529-445E-A270-9A20DBA29717}" dt="2023-07-18T14:40:50.760" v="1662" actId="1076"/>
          <ac:picMkLst>
            <pc:docMk/>
            <pc:sldMk cId="4029352016" sldId="2670"/>
            <ac:picMk id="52" creationId="{BBDB3049-98FC-FBC4-A84A-6DFD27067231}"/>
          </ac:picMkLst>
        </pc:picChg>
        <pc:picChg chg="mod">
          <ac:chgData name="Manrique Negrin, David" userId="92ebdd50-01a1-4ec1-9582-1d92976bb869" providerId="ADAL" clId="{2699422B-B529-445E-A270-9A20DBA29717}" dt="2023-07-18T14:41:03.080" v="1664" actId="1076"/>
          <ac:picMkLst>
            <pc:docMk/>
            <pc:sldMk cId="4029352016" sldId="2670"/>
            <ac:picMk id="54" creationId="{9563D682-DDC8-D2B1-3631-02EBBFC23062}"/>
          </ac:picMkLst>
        </pc:picChg>
        <pc:picChg chg="mod">
          <ac:chgData name="Manrique Negrin, David" userId="92ebdd50-01a1-4ec1-9582-1d92976bb869" providerId="ADAL" clId="{2699422B-B529-445E-A270-9A20DBA29717}" dt="2023-07-18T14:41:03.080" v="1664" actId="1076"/>
          <ac:picMkLst>
            <pc:docMk/>
            <pc:sldMk cId="4029352016" sldId="2670"/>
            <ac:picMk id="55" creationId="{D0448255-19F6-4BE7-900E-70CDA07B7D57}"/>
          </ac:picMkLst>
        </pc:picChg>
        <pc:picChg chg="add mod">
          <ac:chgData name="Manrique Negrin, David" userId="92ebdd50-01a1-4ec1-9582-1d92976bb869" providerId="ADAL" clId="{2699422B-B529-445E-A270-9A20DBA29717}" dt="2023-07-18T14:41:03.080" v="1664" actId="1076"/>
          <ac:picMkLst>
            <pc:docMk/>
            <pc:sldMk cId="4029352016" sldId="2670"/>
            <ac:picMk id="60" creationId="{A73C738E-BF95-77D8-841D-55265081B49C}"/>
          </ac:picMkLst>
        </pc:picChg>
        <pc:picChg chg="add mod">
          <ac:chgData name="Manrique Negrin, David" userId="92ebdd50-01a1-4ec1-9582-1d92976bb869" providerId="ADAL" clId="{2699422B-B529-445E-A270-9A20DBA29717}" dt="2023-07-18T14:40:50.760" v="1662" actId="1076"/>
          <ac:picMkLst>
            <pc:docMk/>
            <pc:sldMk cId="4029352016" sldId="2670"/>
            <ac:picMk id="61" creationId="{C7E3F2CB-E943-4DF2-7F10-F917AF8B3590}"/>
          </ac:picMkLst>
        </pc:picChg>
        <pc:picChg chg="add mod">
          <ac:chgData name="Manrique Negrin, David" userId="92ebdd50-01a1-4ec1-9582-1d92976bb869" providerId="ADAL" clId="{2699422B-B529-445E-A270-9A20DBA29717}" dt="2023-07-18T14:40:38.520" v="1660" actId="12788"/>
          <ac:picMkLst>
            <pc:docMk/>
            <pc:sldMk cId="4029352016" sldId="2670"/>
            <ac:picMk id="62" creationId="{CD1770A4-F656-F773-345E-1AFA8534A5FB}"/>
          </ac:picMkLst>
        </pc:picChg>
        <pc:picChg chg="add mod">
          <ac:chgData name="Manrique Negrin, David" userId="92ebdd50-01a1-4ec1-9582-1d92976bb869" providerId="ADAL" clId="{2699422B-B529-445E-A270-9A20DBA29717}" dt="2023-07-18T14:40:50.760" v="1662" actId="1076"/>
          <ac:picMkLst>
            <pc:docMk/>
            <pc:sldMk cId="4029352016" sldId="2670"/>
            <ac:picMk id="63" creationId="{25007CF6-699A-6FD3-88AB-81742174E26C}"/>
          </ac:picMkLst>
        </pc:picChg>
        <pc:picChg chg="add mod">
          <ac:chgData name="Manrique Negrin, David" userId="92ebdd50-01a1-4ec1-9582-1d92976bb869" providerId="ADAL" clId="{2699422B-B529-445E-A270-9A20DBA29717}" dt="2023-07-18T14:41:03.080" v="1664" actId="1076"/>
          <ac:picMkLst>
            <pc:docMk/>
            <pc:sldMk cId="4029352016" sldId="2670"/>
            <ac:picMk id="64" creationId="{0B410AAB-A27B-7266-65C1-33843538FF61}"/>
          </ac:picMkLst>
        </pc:picChg>
        <pc:picChg chg="add mod">
          <ac:chgData name="Manrique Negrin, David" userId="92ebdd50-01a1-4ec1-9582-1d92976bb869" providerId="ADAL" clId="{2699422B-B529-445E-A270-9A20DBA29717}" dt="2023-07-18T14:40:38.520" v="1660" actId="12788"/>
          <ac:picMkLst>
            <pc:docMk/>
            <pc:sldMk cId="4029352016" sldId="2670"/>
            <ac:picMk id="65" creationId="{F28AA5B5-87F1-A612-E957-50CE62D2E34F}"/>
          </ac:picMkLst>
        </pc:picChg>
        <pc:picChg chg="add mod">
          <ac:chgData name="Manrique Negrin, David" userId="92ebdd50-01a1-4ec1-9582-1d92976bb869" providerId="ADAL" clId="{2699422B-B529-445E-A270-9A20DBA29717}" dt="2023-07-18T14:40:38.520" v="1660" actId="12788"/>
          <ac:picMkLst>
            <pc:docMk/>
            <pc:sldMk cId="4029352016" sldId="2670"/>
            <ac:picMk id="81" creationId="{62C64420-DCFD-712A-A548-52879F59BF6C}"/>
          </ac:picMkLst>
        </pc:picChg>
        <pc:picChg chg="add mod">
          <ac:chgData name="Manrique Negrin, David" userId="92ebdd50-01a1-4ec1-9582-1d92976bb869" providerId="ADAL" clId="{2699422B-B529-445E-A270-9A20DBA29717}" dt="2023-07-18T14:40:50.760" v="1662" actId="1076"/>
          <ac:picMkLst>
            <pc:docMk/>
            <pc:sldMk cId="4029352016" sldId="2670"/>
            <ac:picMk id="82" creationId="{3B95CB05-24A0-F188-3419-01908FA68565}"/>
          </ac:picMkLst>
        </pc:picChg>
        <pc:picChg chg="add mod">
          <ac:chgData name="Manrique Negrin, David" userId="92ebdd50-01a1-4ec1-9582-1d92976bb869" providerId="ADAL" clId="{2699422B-B529-445E-A270-9A20DBA29717}" dt="2023-07-18T14:41:03.080" v="1664" actId="1076"/>
          <ac:picMkLst>
            <pc:docMk/>
            <pc:sldMk cId="4029352016" sldId="2670"/>
            <ac:picMk id="83" creationId="{8144E6B2-9271-4C92-3D78-9AF644279B0C}"/>
          </ac:picMkLst>
        </pc:picChg>
        <pc:picChg chg="add mod">
          <ac:chgData name="Manrique Negrin, David" userId="92ebdd50-01a1-4ec1-9582-1d92976bb869" providerId="ADAL" clId="{2699422B-B529-445E-A270-9A20DBA29717}" dt="2023-07-18T14:40:38.520" v="1660" actId="12788"/>
          <ac:picMkLst>
            <pc:docMk/>
            <pc:sldMk cId="4029352016" sldId="2670"/>
            <ac:picMk id="84" creationId="{6CEA4804-80F8-5180-C009-968D3C0D574E}"/>
          </ac:picMkLst>
        </pc:picChg>
        <pc:picChg chg="add mod">
          <ac:chgData name="Manrique Negrin, David" userId="92ebdd50-01a1-4ec1-9582-1d92976bb869" providerId="ADAL" clId="{2699422B-B529-445E-A270-9A20DBA29717}" dt="2023-07-18T14:40:50.760" v="1662" actId="1076"/>
          <ac:picMkLst>
            <pc:docMk/>
            <pc:sldMk cId="4029352016" sldId="2670"/>
            <ac:picMk id="85" creationId="{B5D899AA-7BB9-BE53-A530-D5FE36FCE1DC}"/>
          </ac:picMkLst>
        </pc:picChg>
        <pc:picChg chg="add mod">
          <ac:chgData name="Manrique Negrin, David" userId="92ebdd50-01a1-4ec1-9582-1d92976bb869" providerId="ADAL" clId="{2699422B-B529-445E-A270-9A20DBA29717}" dt="2023-07-18T14:41:03.080" v="1664" actId="1076"/>
          <ac:picMkLst>
            <pc:docMk/>
            <pc:sldMk cId="4029352016" sldId="2670"/>
            <ac:picMk id="86" creationId="{6C034A24-D871-CD3E-BD1C-8B414DC9EBB2}"/>
          </ac:picMkLst>
        </pc:picChg>
        <pc:picChg chg="add mod">
          <ac:chgData name="Manrique Negrin, David" userId="92ebdd50-01a1-4ec1-9582-1d92976bb869" providerId="ADAL" clId="{2699422B-B529-445E-A270-9A20DBA29717}" dt="2023-07-18T14:40:38.520" v="1660" actId="12788"/>
          <ac:picMkLst>
            <pc:docMk/>
            <pc:sldMk cId="4029352016" sldId="2670"/>
            <ac:picMk id="87" creationId="{C176443A-2EA2-A1AB-94E4-C08C815ACFC3}"/>
          </ac:picMkLst>
        </pc:picChg>
        <pc:picChg chg="add mod">
          <ac:chgData name="Manrique Negrin, David" userId="92ebdd50-01a1-4ec1-9582-1d92976bb869" providerId="ADAL" clId="{2699422B-B529-445E-A270-9A20DBA29717}" dt="2023-07-18T14:40:50.760" v="1662" actId="1076"/>
          <ac:picMkLst>
            <pc:docMk/>
            <pc:sldMk cId="4029352016" sldId="2670"/>
            <ac:picMk id="88" creationId="{F64095EF-1750-CB22-2858-5A9BB0E54B6A}"/>
          </ac:picMkLst>
        </pc:picChg>
        <pc:picChg chg="add mod">
          <ac:chgData name="Manrique Negrin, David" userId="92ebdd50-01a1-4ec1-9582-1d92976bb869" providerId="ADAL" clId="{2699422B-B529-445E-A270-9A20DBA29717}" dt="2023-07-18T14:41:03.080" v="1664" actId="1076"/>
          <ac:picMkLst>
            <pc:docMk/>
            <pc:sldMk cId="4029352016" sldId="2670"/>
            <ac:picMk id="89" creationId="{119EFDE7-418C-1C6B-B0F3-35A2A6D80A00}"/>
          </ac:picMkLst>
        </pc:picChg>
        <pc:picChg chg="add mod">
          <ac:chgData name="Manrique Negrin, David" userId="92ebdd50-01a1-4ec1-9582-1d92976bb869" providerId="ADAL" clId="{2699422B-B529-445E-A270-9A20DBA29717}" dt="2023-07-18T14:40:50.760" v="1662" actId="1076"/>
          <ac:picMkLst>
            <pc:docMk/>
            <pc:sldMk cId="4029352016" sldId="2670"/>
            <ac:picMk id="90" creationId="{9E5F9AA5-7D2C-57FF-8FDC-312E56365076}"/>
          </ac:picMkLst>
        </pc:picChg>
        <pc:picChg chg="add mod">
          <ac:chgData name="Manrique Negrin, David" userId="92ebdd50-01a1-4ec1-9582-1d92976bb869" providerId="ADAL" clId="{2699422B-B529-445E-A270-9A20DBA29717}" dt="2023-07-18T14:41:03.080" v="1664" actId="1076"/>
          <ac:picMkLst>
            <pc:docMk/>
            <pc:sldMk cId="4029352016" sldId="2670"/>
            <ac:picMk id="91" creationId="{EF54CA89-73D6-5AC2-FFAE-8DA5CA559528}"/>
          </ac:picMkLst>
        </pc:picChg>
        <pc:picChg chg="add mod">
          <ac:chgData name="Manrique Negrin, David" userId="92ebdd50-01a1-4ec1-9582-1d92976bb869" providerId="ADAL" clId="{2699422B-B529-445E-A270-9A20DBA29717}" dt="2023-07-18T14:40:38.520" v="1660" actId="12788"/>
          <ac:picMkLst>
            <pc:docMk/>
            <pc:sldMk cId="4029352016" sldId="2670"/>
            <ac:picMk id="92" creationId="{4409F00F-2E6D-61BA-9DBD-04DDDD910DE5}"/>
          </ac:picMkLst>
        </pc:picChg>
        <pc:picChg chg="add mod">
          <ac:chgData name="Manrique Negrin, David" userId="92ebdd50-01a1-4ec1-9582-1d92976bb869" providerId="ADAL" clId="{2699422B-B529-445E-A270-9A20DBA29717}" dt="2023-07-18T14:40:50.760" v="1662" actId="1076"/>
          <ac:picMkLst>
            <pc:docMk/>
            <pc:sldMk cId="4029352016" sldId="2670"/>
            <ac:picMk id="93" creationId="{23D89FA6-1905-5522-9AAE-76657CD87D60}"/>
          </ac:picMkLst>
        </pc:picChg>
        <pc:picChg chg="add mod">
          <ac:chgData name="Manrique Negrin, David" userId="92ebdd50-01a1-4ec1-9582-1d92976bb869" providerId="ADAL" clId="{2699422B-B529-445E-A270-9A20DBA29717}" dt="2023-07-18T14:41:03.080" v="1664" actId="1076"/>
          <ac:picMkLst>
            <pc:docMk/>
            <pc:sldMk cId="4029352016" sldId="2670"/>
            <ac:picMk id="94" creationId="{084D9F45-E8D6-7427-7660-9AA2BC707B94}"/>
          </ac:picMkLst>
        </pc:picChg>
        <pc:picChg chg="add mod">
          <ac:chgData name="Manrique Negrin, David" userId="92ebdd50-01a1-4ec1-9582-1d92976bb869" providerId="ADAL" clId="{2699422B-B529-445E-A270-9A20DBA29717}" dt="2023-07-18T14:40:38.520" v="1660" actId="12788"/>
          <ac:picMkLst>
            <pc:docMk/>
            <pc:sldMk cId="4029352016" sldId="2670"/>
            <ac:picMk id="95" creationId="{DB1168C1-2A77-3B69-6151-4BB5738C282D}"/>
          </ac:picMkLst>
        </pc:picChg>
        <pc:picChg chg="add mod">
          <ac:chgData name="Manrique Negrin, David" userId="92ebdd50-01a1-4ec1-9582-1d92976bb869" providerId="ADAL" clId="{2699422B-B529-445E-A270-9A20DBA29717}" dt="2023-07-18T14:41:40.577" v="1676"/>
          <ac:picMkLst>
            <pc:docMk/>
            <pc:sldMk cId="4029352016" sldId="2670"/>
            <ac:picMk id="109" creationId="{8BF92C65-B5C6-2BB4-22D0-CAE7379656A4}"/>
          </ac:picMkLst>
        </pc:picChg>
        <pc:picChg chg="add mod">
          <ac:chgData name="Manrique Negrin, David" userId="92ebdd50-01a1-4ec1-9582-1d92976bb869" providerId="ADAL" clId="{2699422B-B529-445E-A270-9A20DBA29717}" dt="2023-07-18T14:41:40.577" v="1676"/>
          <ac:picMkLst>
            <pc:docMk/>
            <pc:sldMk cId="4029352016" sldId="2670"/>
            <ac:picMk id="110" creationId="{0918CEFA-038A-3727-EF7D-1F7647A3705E}"/>
          </ac:picMkLst>
        </pc:pic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24" creationId="{E4C6544C-AB0F-A922-7EBB-AA770DF9CF7A}"/>
          </ac:cxnSpMkLst>
        </pc:cxn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25" creationId="{3352F4F3-67B3-75BD-5942-FFBD5399022F}"/>
          </ac:cxnSpMkLst>
        </pc:cxn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26" creationId="{142C8886-C4BF-3DF6-7C73-5D8E49CA7AA7}"/>
          </ac:cxnSpMkLst>
        </pc:cxn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27" creationId="{9E12E292-7AB0-85F5-B5F6-2ABE90B9F83E}"/>
          </ac:cxnSpMkLst>
        </pc:cxn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28" creationId="{EF926B2E-1CAA-C505-D8B7-6D9B97771B41}"/>
          </ac:cxnSpMkLst>
        </pc:cxn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29" creationId="{C3A22021-524F-0487-FFF8-27B46B1DFA9D}"/>
          </ac:cxnSpMkLst>
        </pc:cxn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30" creationId="{2C8A8DBA-A06E-3D7F-85CC-224104DC141F}"/>
          </ac:cxnSpMkLst>
        </pc:cxn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31" creationId="{198D2DC0-4DDF-4912-E69E-B96E78345593}"/>
          </ac:cxnSpMkLst>
        </pc:cxn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32" creationId="{25F4690D-5259-C4CC-78F7-EFA87554C000}"/>
          </ac:cxnSpMkLst>
        </pc:cxn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33" creationId="{24A8E7F7-06FD-CA32-F2C7-01B02715B49A}"/>
          </ac:cxnSpMkLst>
        </pc:cxn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34" creationId="{2FE48D92-6157-BB16-142B-29B4474E1348}"/>
          </ac:cxnSpMkLst>
        </pc:cxnChg>
        <pc:cxnChg chg="add del mod">
          <ac:chgData name="Manrique Negrin, David" userId="92ebdd50-01a1-4ec1-9582-1d92976bb869" providerId="ADAL" clId="{2699422B-B529-445E-A270-9A20DBA29717}" dt="2023-07-18T14:36:08.873" v="1616"/>
          <ac:cxnSpMkLst>
            <pc:docMk/>
            <pc:sldMk cId="4029352016" sldId="2670"/>
            <ac:cxnSpMk id="35" creationId="{6AB6BACC-2067-692A-3AB8-C2BF36140DC7}"/>
          </ac:cxnSpMkLst>
        </pc:cxnChg>
        <pc:cxnChg chg="add mod">
          <ac:chgData name="Manrique Negrin, David" userId="92ebdd50-01a1-4ec1-9582-1d92976bb869" providerId="ADAL" clId="{2699422B-B529-445E-A270-9A20DBA29717}" dt="2023-07-18T14:40:44.945" v="1661" actId="1076"/>
          <ac:cxnSpMkLst>
            <pc:docMk/>
            <pc:sldMk cId="4029352016" sldId="2670"/>
            <ac:cxnSpMk id="69" creationId="{01BAB992-8D37-709C-882E-2FC230C670DC}"/>
          </ac:cxnSpMkLst>
        </pc:cxnChg>
        <pc:cxnChg chg="add mod">
          <ac:chgData name="Manrique Negrin, David" userId="92ebdd50-01a1-4ec1-9582-1d92976bb869" providerId="ADAL" clId="{2699422B-B529-445E-A270-9A20DBA29717}" dt="2023-07-18T14:40:57.544" v="1663" actId="1076"/>
          <ac:cxnSpMkLst>
            <pc:docMk/>
            <pc:sldMk cId="4029352016" sldId="2670"/>
            <ac:cxnSpMk id="70" creationId="{052A6763-1DDB-5824-DA72-987AFFA7BCA2}"/>
          </ac:cxnSpMkLst>
        </pc:cxnChg>
        <pc:cxnChg chg="add mod">
          <ac:chgData name="Manrique Negrin, David" userId="92ebdd50-01a1-4ec1-9582-1d92976bb869" providerId="ADAL" clId="{2699422B-B529-445E-A270-9A20DBA29717}" dt="2023-07-18T14:39:34.978" v="1650" actId="1076"/>
          <ac:cxnSpMkLst>
            <pc:docMk/>
            <pc:sldMk cId="4029352016" sldId="2670"/>
            <ac:cxnSpMk id="71" creationId="{73B4AD7C-948A-BA94-A369-136543791ABE}"/>
          </ac:cxnSpMkLst>
        </pc:cxnChg>
        <pc:cxnChg chg="add mod">
          <ac:chgData name="Manrique Negrin, David" userId="92ebdd50-01a1-4ec1-9582-1d92976bb869" providerId="ADAL" clId="{2699422B-B529-445E-A270-9A20DBA29717}" dt="2023-07-18T14:41:09.216" v="1667" actId="1076"/>
          <ac:cxnSpMkLst>
            <pc:docMk/>
            <pc:sldMk cId="4029352016" sldId="2670"/>
            <ac:cxnSpMk id="72" creationId="{8B47BCA1-4E96-90F5-815C-B52CCC0B5428}"/>
          </ac:cxnSpMkLst>
        </pc:cxnChg>
        <pc:cxnChg chg="add mod">
          <ac:chgData name="Manrique Negrin, David" userId="92ebdd50-01a1-4ec1-9582-1d92976bb869" providerId="ADAL" clId="{2699422B-B529-445E-A270-9A20DBA29717}" dt="2023-07-18T14:41:12.320" v="1668" actId="14100"/>
          <ac:cxnSpMkLst>
            <pc:docMk/>
            <pc:sldMk cId="4029352016" sldId="2670"/>
            <ac:cxnSpMk id="73" creationId="{D48F3B79-AD60-BF05-67F6-49DB662B5457}"/>
          </ac:cxnSpMkLst>
        </pc:cxnChg>
        <pc:cxnChg chg="add mod">
          <ac:chgData name="Manrique Negrin, David" userId="92ebdd50-01a1-4ec1-9582-1d92976bb869" providerId="ADAL" clId="{2699422B-B529-445E-A270-9A20DBA29717}" dt="2023-07-18T14:41:15.825" v="1669" actId="14100"/>
          <ac:cxnSpMkLst>
            <pc:docMk/>
            <pc:sldMk cId="4029352016" sldId="2670"/>
            <ac:cxnSpMk id="74" creationId="{6AE612F1-BDBA-21C3-415D-0F355D0B5CE7}"/>
          </ac:cxnSpMkLst>
        </pc:cxnChg>
        <pc:cxnChg chg="add mod">
          <ac:chgData name="Manrique Negrin, David" userId="92ebdd50-01a1-4ec1-9582-1d92976bb869" providerId="ADAL" clId="{2699422B-B529-445E-A270-9A20DBA29717}" dt="2023-07-18T14:41:19.240" v="1670" actId="14100"/>
          <ac:cxnSpMkLst>
            <pc:docMk/>
            <pc:sldMk cId="4029352016" sldId="2670"/>
            <ac:cxnSpMk id="75" creationId="{A43FEA21-75E6-FAEF-7974-97AFBB74CC69}"/>
          </ac:cxnSpMkLst>
        </pc:cxnChg>
        <pc:cxnChg chg="add mod">
          <ac:chgData name="Manrique Negrin, David" userId="92ebdd50-01a1-4ec1-9582-1d92976bb869" providerId="ADAL" clId="{2699422B-B529-445E-A270-9A20DBA29717}" dt="2023-07-18T14:41:21.897" v="1671" actId="14100"/>
          <ac:cxnSpMkLst>
            <pc:docMk/>
            <pc:sldMk cId="4029352016" sldId="2670"/>
            <ac:cxnSpMk id="76" creationId="{54DDCBC7-6F2C-FD97-A77D-E7D54D851A58}"/>
          </ac:cxnSpMkLst>
        </pc:cxnChg>
        <pc:cxnChg chg="add mod">
          <ac:chgData name="Manrique Negrin, David" userId="92ebdd50-01a1-4ec1-9582-1d92976bb869" providerId="ADAL" clId="{2699422B-B529-445E-A270-9A20DBA29717}" dt="2023-07-18T14:41:24.280" v="1672" actId="14100"/>
          <ac:cxnSpMkLst>
            <pc:docMk/>
            <pc:sldMk cId="4029352016" sldId="2670"/>
            <ac:cxnSpMk id="77" creationId="{D86F169C-5393-A434-6CB0-92FF6CEC0453}"/>
          </ac:cxnSpMkLst>
        </pc:cxnChg>
        <pc:cxnChg chg="add mod">
          <ac:chgData name="Manrique Negrin, David" userId="92ebdd50-01a1-4ec1-9582-1d92976bb869" providerId="ADAL" clId="{2699422B-B529-445E-A270-9A20DBA29717}" dt="2023-07-18T14:41:26.801" v="1673" actId="14100"/>
          <ac:cxnSpMkLst>
            <pc:docMk/>
            <pc:sldMk cId="4029352016" sldId="2670"/>
            <ac:cxnSpMk id="78" creationId="{3D0B8F8B-D649-B8F2-A911-43860E3495C9}"/>
          </ac:cxnSpMkLst>
        </pc:cxnChg>
        <pc:cxnChg chg="add mod">
          <ac:chgData name="Manrique Negrin, David" userId="92ebdd50-01a1-4ec1-9582-1d92976bb869" providerId="ADAL" clId="{2699422B-B529-445E-A270-9A20DBA29717}" dt="2023-07-18T14:41:29.584" v="1674" actId="14100"/>
          <ac:cxnSpMkLst>
            <pc:docMk/>
            <pc:sldMk cId="4029352016" sldId="2670"/>
            <ac:cxnSpMk id="79" creationId="{D00E436A-A26E-31E7-EEC4-1486F9EC453E}"/>
          </ac:cxnSpMkLst>
        </pc:cxnChg>
        <pc:cxnChg chg="add mod">
          <ac:chgData name="Manrique Negrin, David" userId="92ebdd50-01a1-4ec1-9582-1d92976bb869" providerId="ADAL" clId="{2699422B-B529-445E-A270-9A20DBA29717}" dt="2023-07-18T14:41:32.065" v="1675" actId="14100"/>
          <ac:cxnSpMkLst>
            <pc:docMk/>
            <pc:sldMk cId="4029352016" sldId="2670"/>
            <ac:cxnSpMk id="80" creationId="{4DEC8FF5-69E6-CB3F-38D8-0D19E77E39AF}"/>
          </ac:cxnSpMkLst>
        </pc:cxnChg>
        <pc:cxnChg chg="add mod">
          <ac:chgData name="Manrique Negrin, David" userId="92ebdd50-01a1-4ec1-9582-1d92976bb869" providerId="ADAL" clId="{2699422B-B529-445E-A270-9A20DBA29717}" dt="2023-07-18T14:41:45.875" v="1677" actId="14100"/>
          <ac:cxnSpMkLst>
            <pc:docMk/>
            <pc:sldMk cId="4029352016" sldId="2670"/>
            <ac:cxnSpMk id="111" creationId="{477F5667-470E-79E6-7E2D-29C1E6444560}"/>
          </ac:cxnSpMkLst>
        </pc:cxnChg>
        <pc:cxnChg chg="add mod">
          <ac:chgData name="Manrique Negrin, David" userId="92ebdd50-01a1-4ec1-9582-1d92976bb869" providerId="ADAL" clId="{2699422B-B529-445E-A270-9A20DBA29717}" dt="2023-07-18T14:41:47.968" v="1678" actId="14100"/>
          <ac:cxnSpMkLst>
            <pc:docMk/>
            <pc:sldMk cId="4029352016" sldId="2670"/>
            <ac:cxnSpMk id="112" creationId="{501E07E7-BE58-D6C6-E4C1-83129DF037C4}"/>
          </ac:cxnSpMkLst>
        </pc:cxnChg>
      </pc:sldChg>
    </pc:docChg>
  </pc:docChgLst>
  <pc:docChgLst>
    <pc:chgData name="arianna.fedeli@unicam.it" userId="S::urn:spo:guest#arianna.fedeli@unicam.it::" providerId="AD" clId="Web-{653FF0BE-7A59-4275-A847-6BFBA416461D}"/>
    <pc:docChg chg="modSld">
      <pc:chgData name="arianna.fedeli@unicam.it" userId="S::urn:spo:guest#arianna.fedeli@unicam.it::" providerId="AD" clId="Web-{653FF0BE-7A59-4275-A847-6BFBA416461D}" dt="2023-09-21T09:20:34.663" v="4" actId="1076"/>
      <pc:docMkLst>
        <pc:docMk/>
      </pc:docMkLst>
      <pc:sldChg chg="modSp">
        <pc:chgData name="arianna.fedeli@unicam.it" userId="S::urn:spo:guest#arianna.fedeli@unicam.it::" providerId="AD" clId="Web-{653FF0BE-7A59-4275-A847-6BFBA416461D}" dt="2023-09-21T09:20:16.928" v="1" actId="14100"/>
        <pc:sldMkLst>
          <pc:docMk/>
          <pc:sldMk cId="3526480297" sldId="2640"/>
        </pc:sldMkLst>
        <pc:spChg chg="mod">
          <ac:chgData name="arianna.fedeli@unicam.it" userId="S::urn:spo:guest#arianna.fedeli@unicam.it::" providerId="AD" clId="Web-{653FF0BE-7A59-4275-A847-6BFBA416461D}" dt="2023-09-21T09:20:16.928" v="1" actId="14100"/>
          <ac:spMkLst>
            <pc:docMk/>
            <pc:sldMk cId="3526480297" sldId="2640"/>
            <ac:spMk id="16" creationId="{223307F9-5BDB-4913-BCAA-4EF375B2A519}"/>
          </ac:spMkLst>
        </pc:spChg>
      </pc:sldChg>
      <pc:sldChg chg="modSp">
        <pc:chgData name="arianna.fedeli@unicam.it" userId="S::urn:spo:guest#arianna.fedeli@unicam.it::" providerId="AD" clId="Web-{653FF0BE-7A59-4275-A847-6BFBA416461D}" dt="2023-09-21T09:20:34.663" v="4" actId="1076"/>
        <pc:sldMkLst>
          <pc:docMk/>
          <pc:sldMk cId="3800774730" sldId="2641"/>
        </pc:sldMkLst>
        <pc:spChg chg="mod">
          <ac:chgData name="arianna.fedeli@unicam.it" userId="S::urn:spo:guest#arianna.fedeli@unicam.it::" providerId="AD" clId="Web-{653FF0BE-7A59-4275-A847-6BFBA416461D}" dt="2023-09-21T09:20:30.428" v="3" actId="1076"/>
          <ac:spMkLst>
            <pc:docMk/>
            <pc:sldMk cId="3800774730" sldId="2641"/>
            <ac:spMk id="34" creationId="{07727C54-61E5-4884-B8D4-BDF793A598AF}"/>
          </ac:spMkLst>
        </pc:spChg>
        <pc:picChg chg="mod">
          <ac:chgData name="arianna.fedeli@unicam.it" userId="S::urn:spo:guest#arianna.fedeli@unicam.it::" providerId="AD" clId="Web-{653FF0BE-7A59-4275-A847-6BFBA416461D}" dt="2023-09-21T09:20:34.663" v="4" actId="1076"/>
          <ac:picMkLst>
            <pc:docMk/>
            <pc:sldMk cId="3800774730" sldId="2641"/>
            <ac:picMk id="2064" creationId="{CC0E78FF-A3B4-4E01-9F86-995BB8A7BFF1}"/>
          </ac:picMkLst>
        </pc:picChg>
      </pc:sldChg>
      <pc:sldChg chg="modSp">
        <pc:chgData name="arianna.fedeli@unicam.it" userId="S::urn:spo:guest#arianna.fedeli@unicam.it::" providerId="AD" clId="Web-{653FF0BE-7A59-4275-A847-6BFBA416461D}" dt="2023-09-21T09:11:54.431" v="0" actId="14100"/>
        <pc:sldMkLst>
          <pc:docMk/>
          <pc:sldMk cId="1853357094" sldId="2746"/>
        </pc:sldMkLst>
        <pc:spChg chg="mod">
          <ac:chgData name="arianna.fedeli@unicam.it" userId="S::urn:spo:guest#arianna.fedeli@unicam.it::" providerId="AD" clId="Web-{653FF0BE-7A59-4275-A847-6BFBA416461D}" dt="2023-09-21T09:11:54.431" v="0" actId="14100"/>
          <ac:spMkLst>
            <pc:docMk/>
            <pc:sldMk cId="1853357094" sldId="2746"/>
            <ac:spMk id="6" creationId="{911BEF08-60D9-7AF2-ABD4-04C60AED80DB}"/>
          </ac:spMkLst>
        </pc:spChg>
      </pc:sldChg>
    </pc:docChg>
  </pc:docChgLst>
  <pc:docChgLst>
    <pc:chgData name="Manrique Negrin, David" userId="92ebdd50-01a1-4ec1-9582-1d92976bb869" providerId="ADAL" clId="{096F09A0-F0C0-48C7-8CF2-616D62E0663F}"/>
    <pc:docChg chg="undo custSel addSld delSld modSld sldOrd addSection modSection">
      <pc:chgData name="Manrique Negrin, David" userId="92ebdd50-01a1-4ec1-9582-1d92976bb869" providerId="ADAL" clId="{096F09A0-F0C0-48C7-8CF2-616D62E0663F}" dt="2024-03-05T14:42:31.531" v="4863" actId="1076"/>
      <pc:docMkLst>
        <pc:docMk/>
      </pc:docMkLst>
      <pc:sldChg chg="ord">
        <pc:chgData name="Manrique Negrin, David" userId="92ebdd50-01a1-4ec1-9582-1d92976bb869" providerId="ADAL" clId="{096F09A0-F0C0-48C7-8CF2-616D62E0663F}" dt="2024-02-12T12:32:00.319" v="63"/>
        <pc:sldMkLst>
          <pc:docMk/>
          <pc:sldMk cId="1051308660" sldId="2858"/>
        </pc:sldMkLst>
      </pc:sldChg>
      <pc:sldChg chg="ord">
        <pc:chgData name="Manrique Negrin, David" userId="92ebdd50-01a1-4ec1-9582-1d92976bb869" providerId="ADAL" clId="{096F09A0-F0C0-48C7-8CF2-616D62E0663F}" dt="2024-02-12T12:32:00.319" v="63"/>
        <pc:sldMkLst>
          <pc:docMk/>
          <pc:sldMk cId="980225800" sldId="2859"/>
        </pc:sldMkLst>
      </pc:sldChg>
      <pc:sldChg chg="modSp mod">
        <pc:chgData name="Manrique Negrin, David" userId="92ebdd50-01a1-4ec1-9582-1d92976bb869" providerId="ADAL" clId="{096F09A0-F0C0-48C7-8CF2-616D62E0663F}" dt="2024-02-09T10:42:45.519" v="33" actId="20577"/>
        <pc:sldMkLst>
          <pc:docMk/>
          <pc:sldMk cId="3766480373" sldId="2862"/>
        </pc:sldMkLst>
        <pc:spChg chg="mod">
          <ac:chgData name="Manrique Negrin, David" userId="92ebdd50-01a1-4ec1-9582-1d92976bb869" providerId="ADAL" clId="{096F09A0-F0C0-48C7-8CF2-616D62E0663F}" dt="2024-02-09T10:42:45.519" v="33" actId="20577"/>
          <ac:spMkLst>
            <pc:docMk/>
            <pc:sldMk cId="3766480373" sldId="2862"/>
            <ac:spMk id="2" creationId="{FE60672C-ABBA-EFA3-D0AD-270A8A5C5D39}"/>
          </ac:spMkLst>
        </pc:spChg>
      </pc:sldChg>
      <pc:sldChg chg="ord">
        <pc:chgData name="Manrique Negrin, David" userId="92ebdd50-01a1-4ec1-9582-1d92976bb869" providerId="ADAL" clId="{096F09A0-F0C0-48C7-8CF2-616D62E0663F}" dt="2024-02-09T10:42:55.028" v="37"/>
        <pc:sldMkLst>
          <pc:docMk/>
          <pc:sldMk cId="2548458171" sldId="2869"/>
        </pc:sldMkLst>
      </pc:sldChg>
      <pc:sldChg chg="add ord">
        <pc:chgData name="Manrique Negrin, David" userId="92ebdd50-01a1-4ec1-9582-1d92976bb869" providerId="ADAL" clId="{096F09A0-F0C0-48C7-8CF2-616D62E0663F}" dt="2024-02-13T08:34:12.706" v="959"/>
        <pc:sldMkLst>
          <pc:docMk/>
          <pc:sldMk cId="1661333307" sldId="2912"/>
        </pc:sldMkLst>
      </pc:sldChg>
      <pc:sldChg chg="add">
        <pc:chgData name="Manrique Negrin, David" userId="92ebdd50-01a1-4ec1-9582-1d92976bb869" providerId="ADAL" clId="{096F09A0-F0C0-48C7-8CF2-616D62E0663F}" dt="2024-02-09T10:43:11.106" v="38"/>
        <pc:sldMkLst>
          <pc:docMk/>
          <pc:sldMk cId="3892673488" sldId="2913"/>
        </pc:sldMkLst>
      </pc:sldChg>
      <pc:sldChg chg="add">
        <pc:chgData name="Manrique Negrin, David" userId="92ebdd50-01a1-4ec1-9582-1d92976bb869" providerId="ADAL" clId="{096F09A0-F0C0-48C7-8CF2-616D62E0663F}" dt="2024-02-09T10:43:11.106" v="38"/>
        <pc:sldMkLst>
          <pc:docMk/>
          <pc:sldMk cId="2079325114" sldId="2914"/>
        </pc:sldMkLst>
      </pc:sldChg>
      <pc:sldChg chg="add">
        <pc:chgData name="Manrique Negrin, David" userId="92ebdd50-01a1-4ec1-9582-1d92976bb869" providerId="ADAL" clId="{096F09A0-F0C0-48C7-8CF2-616D62E0663F}" dt="2024-02-09T10:43:11.106" v="38"/>
        <pc:sldMkLst>
          <pc:docMk/>
          <pc:sldMk cId="474468581" sldId="2915"/>
        </pc:sldMkLst>
      </pc:sldChg>
      <pc:sldChg chg="add">
        <pc:chgData name="Manrique Negrin, David" userId="92ebdd50-01a1-4ec1-9582-1d92976bb869" providerId="ADAL" clId="{096F09A0-F0C0-48C7-8CF2-616D62E0663F}" dt="2024-02-09T10:43:11.106" v="38"/>
        <pc:sldMkLst>
          <pc:docMk/>
          <pc:sldMk cId="4064671035" sldId="2916"/>
        </pc:sldMkLst>
      </pc:sldChg>
      <pc:sldChg chg="delSp modSp add mod delAnim modAnim">
        <pc:chgData name="Manrique Negrin, David" userId="92ebdd50-01a1-4ec1-9582-1d92976bb869" providerId="ADAL" clId="{096F09A0-F0C0-48C7-8CF2-616D62E0663F}" dt="2024-02-12T13:03:39.464" v="209" actId="20577"/>
        <pc:sldMkLst>
          <pc:docMk/>
          <pc:sldMk cId="380516003" sldId="2917"/>
        </pc:sldMkLst>
        <pc:spChg chg="mod">
          <ac:chgData name="Manrique Negrin, David" userId="92ebdd50-01a1-4ec1-9582-1d92976bb869" providerId="ADAL" clId="{096F09A0-F0C0-48C7-8CF2-616D62E0663F}" dt="2024-02-12T13:03:39.464" v="209" actId="20577"/>
          <ac:spMkLst>
            <pc:docMk/>
            <pc:sldMk cId="380516003" sldId="2917"/>
            <ac:spMk id="13" creationId="{8959DADC-3B5F-6499-2B1A-ABA10FB43E48}"/>
          </ac:spMkLst>
        </pc:spChg>
        <pc:spChg chg="del">
          <ac:chgData name="Manrique Negrin, David" userId="92ebdd50-01a1-4ec1-9582-1d92976bb869" providerId="ADAL" clId="{096F09A0-F0C0-48C7-8CF2-616D62E0663F}" dt="2024-02-12T12:34:13.696" v="127" actId="478"/>
          <ac:spMkLst>
            <pc:docMk/>
            <pc:sldMk cId="380516003" sldId="2917"/>
            <ac:spMk id="14" creationId="{847A1E89-A655-4856-F947-29D50C32C7D1}"/>
          </ac:spMkLst>
        </pc:spChg>
        <pc:spChg chg="mod">
          <ac:chgData name="Manrique Negrin, David" userId="92ebdd50-01a1-4ec1-9582-1d92976bb869" providerId="ADAL" clId="{096F09A0-F0C0-48C7-8CF2-616D62E0663F}" dt="2024-02-12T12:34:20.618" v="128" actId="1076"/>
          <ac:spMkLst>
            <pc:docMk/>
            <pc:sldMk cId="380516003" sldId="2917"/>
            <ac:spMk id="15" creationId="{DE9E135C-4C05-FE40-374F-6D4B42EE4922}"/>
          </ac:spMkLst>
        </pc:spChg>
        <pc:spChg chg="mod">
          <ac:chgData name="Manrique Negrin, David" userId="92ebdd50-01a1-4ec1-9582-1d92976bb869" providerId="ADAL" clId="{096F09A0-F0C0-48C7-8CF2-616D62E0663F}" dt="2024-02-12T12:34:24.534" v="129" actId="1076"/>
          <ac:spMkLst>
            <pc:docMk/>
            <pc:sldMk cId="380516003" sldId="2917"/>
            <ac:spMk id="32" creationId="{886C5A04-3B04-9748-C786-3091EF52181F}"/>
          </ac:spMkLst>
        </pc:spChg>
        <pc:spChg chg="mod">
          <ac:chgData name="Manrique Negrin, David" userId="92ebdd50-01a1-4ec1-9582-1d92976bb869" providerId="ADAL" clId="{096F09A0-F0C0-48C7-8CF2-616D62E0663F}" dt="2024-02-12T13:03:25.863" v="183" actId="20577"/>
          <ac:spMkLst>
            <pc:docMk/>
            <pc:sldMk cId="380516003" sldId="2917"/>
            <ac:spMk id="33" creationId="{E297C448-4D36-8CE8-325C-57A58455B6CB}"/>
          </ac:spMkLst>
        </pc:spChg>
        <pc:spChg chg="del">
          <ac:chgData name="Manrique Negrin, David" userId="92ebdd50-01a1-4ec1-9582-1d92976bb869" providerId="ADAL" clId="{096F09A0-F0C0-48C7-8CF2-616D62E0663F}" dt="2024-02-12T12:33:39.915" v="88" actId="478"/>
          <ac:spMkLst>
            <pc:docMk/>
            <pc:sldMk cId="380516003" sldId="2917"/>
            <ac:spMk id="34" creationId="{F87834EE-7B87-6849-9A11-1FA39B6F3925}"/>
          </ac:spMkLst>
        </pc:spChg>
        <pc:grpChg chg="mod">
          <ac:chgData name="Manrique Negrin, David" userId="92ebdd50-01a1-4ec1-9582-1d92976bb869" providerId="ADAL" clId="{096F09A0-F0C0-48C7-8CF2-616D62E0663F}" dt="2024-02-12T12:34:24.534" v="129" actId="1076"/>
          <ac:grpSpMkLst>
            <pc:docMk/>
            <pc:sldMk cId="380516003" sldId="2917"/>
            <ac:grpSpMk id="3" creationId="{207B89A9-7259-2379-FC6D-160925097720}"/>
          </ac:grpSpMkLst>
        </pc:grpChg>
        <pc:picChg chg="del">
          <ac:chgData name="Manrique Negrin, David" userId="92ebdd50-01a1-4ec1-9582-1d92976bb869" providerId="ADAL" clId="{096F09A0-F0C0-48C7-8CF2-616D62E0663F}" dt="2024-02-12T12:33:39.915" v="88" actId="478"/>
          <ac:picMkLst>
            <pc:docMk/>
            <pc:sldMk cId="380516003" sldId="2917"/>
            <ac:picMk id="2050" creationId="{F4A4BB2C-1D80-73E0-E901-490F9E51DB11}"/>
          </ac:picMkLst>
        </pc:picChg>
        <pc:picChg chg="mod">
          <ac:chgData name="Manrique Negrin, David" userId="92ebdd50-01a1-4ec1-9582-1d92976bb869" providerId="ADAL" clId="{096F09A0-F0C0-48C7-8CF2-616D62E0663F}" dt="2024-02-12T12:34:20.618" v="128" actId="1076"/>
          <ac:picMkLst>
            <pc:docMk/>
            <pc:sldMk cId="380516003" sldId="2917"/>
            <ac:picMk id="2052" creationId="{DDE5BF57-2BFB-4E92-2EFD-73B7D9FF68F0}"/>
          </ac:picMkLst>
        </pc:picChg>
      </pc:sldChg>
      <pc:sldChg chg="new del">
        <pc:chgData name="Manrique Negrin, David" userId="92ebdd50-01a1-4ec1-9582-1d92976bb869" providerId="ADAL" clId="{096F09A0-F0C0-48C7-8CF2-616D62E0663F}" dt="2024-02-12T12:31:50.114" v="58" actId="680"/>
        <pc:sldMkLst>
          <pc:docMk/>
          <pc:sldMk cId="2278817037" sldId="2917"/>
        </pc:sldMkLst>
      </pc:sldChg>
      <pc:sldChg chg="new del ord">
        <pc:chgData name="Manrique Negrin, David" userId="92ebdd50-01a1-4ec1-9582-1d92976bb869" providerId="ADAL" clId="{096F09A0-F0C0-48C7-8CF2-616D62E0663F}" dt="2024-02-12T12:32:10.066" v="64" actId="47"/>
        <pc:sldMkLst>
          <pc:docMk/>
          <pc:sldMk cId="3730319978" sldId="2917"/>
        </pc:sldMkLst>
      </pc:sldChg>
      <pc:sldChg chg="addSp delSp modSp new mod modAnim">
        <pc:chgData name="Manrique Negrin, David" userId="92ebdd50-01a1-4ec1-9582-1d92976bb869" providerId="ADAL" clId="{096F09A0-F0C0-48C7-8CF2-616D62E0663F}" dt="2024-03-01T11:37:08.591" v="4857" actId="165"/>
        <pc:sldMkLst>
          <pc:docMk/>
          <pc:sldMk cId="147688365" sldId="2918"/>
        </pc:sldMkLst>
        <pc:spChg chg="mod">
          <ac:chgData name="Manrique Negrin, David" userId="92ebdd50-01a1-4ec1-9582-1d92976bb869" providerId="ADAL" clId="{096F09A0-F0C0-48C7-8CF2-616D62E0663F}" dt="2024-02-12T13:27:23.005" v="303" actId="1076"/>
          <ac:spMkLst>
            <pc:docMk/>
            <pc:sldMk cId="147688365" sldId="2918"/>
            <ac:spMk id="2" creationId="{06A0B412-0BC0-27C7-03BE-8DDC8DBB8C7E}"/>
          </ac:spMkLst>
        </pc:spChg>
        <pc:spChg chg="del">
          <ac:chgData name="Manrique Negrin, David" userId="92ebdd50-01a1-4ec1-9582-1d92976bb869" providerId="ADAL" clId="{096F09A0-F0C0-48C7-8CF2-616D62E0663F}" dt="2024-02-12T13:25:30.044" v="211"/>
          <ac:spMkLst>
            <pc:docMk/>
            <pc:sldMk cId="147688365" sldId="2918"/>
            <ac:spMk id="3" creationId="{35567C1A-0D94-FEFD-4842-97E107A6A25A}"/>
          </ac:spMkLst>
        </pc:spChg>
        <pc:spChg chg="mod">
          <ac:chgData name="Manrique Negrin, David" userId="92ebdd50-01a1-4ec1-9582-1d92976bb869" providerId="ADAL" clId="{096F09A0-F0C0-48C7-8CF2-616D62E0663F}" dt="2024-02-12T13:27:34.813" v="305" actId="1076"/>
          <ac:spMkLst>
            <pc:docMk/>
            <pc:sldMk cId="147688365" sldId="2918"/>
            <ac:spMk id="8" creationId="{25AE00F3-8C6E-9EE6-61DE-BA0C807ECE06}"/>
          </ac:spMkLst>
        </pc:spChg>
        <pc:spChg chg="mod">
          <ac:chgData name="Manrique Negrin, David" userId="92ebdd50-01a1-4ec1-9582-1d92976bb869" providerId="ADAL" clId="{096F09A0-F0C0-48C7-8CF2-616D62E0663F}" dt="2024-02-12T13:27:34.813" v="305" actId="1076"/>
          <ac:spMkLst>
            <pc:docMk/>
            <pc:sldMk cId="147688365" sldId="2918"/>
            <ac:spMk id="11" creationId="{9F64F3EC-7A96-5FEB-751F-8D684E19539C}"/>
          </ac:spMkLst>
        </pc:spChg>
        <pc:spChg chg="mod">
          <ac:chgData name="Manrique Negrin, David" userId="92ebdd50-01a1-4ec1-9582-1d92976bb869" providerId="ADAL" clId="{096F09A0-F0C0-48C7-8CF2-616D62E0663F}" dt="2024-02-12T13:27:34.813" v="305" actId="1076"/>
          <ac:spMkLst>
            <pc:docMk/>
            <pc:sldMk cId="147688365" sldId="2918"/>
            <ac:spMk id="14" creationId="{B6B13DB0-4FBF-8CF6-C33A-8A6A5A4A593A}"/>
          </ac:spMkLst>
        </pc:spChg>
        <pc:spChg chg="mod">
          <ac:chgData name="Manrique Negrin, David" userId="92ebdd50-01a1-4ec1-9582-1d92976bb869" providerId="ADAL" clId="{096F09A0-F0C0-48C7-8CF2-616D62E0663F}" dt="2024-02-12T13:27:34.813" v="305" actId="1076"/>
          <ac:spMkLst>
            <pc:docMk/>
            <pc:sldMk cId="147688365" sldId="2918"/>
            <ac:spMk id="17" creationId="{ABC6A016-6A7C-E0FE-89EF-B5788A5520FA}"/>
          </ac:spMkLst>
        </pc:spChg>
        <pc:spChg chg="mod topLvl">
          <ac:chgData name="Manrique Negrin, David" userId="92ebdd50-01a1-4ec1-9582-1d92976bb869" providerId="ADAL" clId="{096F09A0-F0C0-48C7-8CF2-616D62E0663F}" dt="2024-03-01T11:37:08.591" v="4857" actId="165"/>
          <ac:spMkLst>
            <pc:docMk/>
            <pc:sldMk cId="147688365" sldId="2918"/>
            <ac:spMk id="20" creationId="{93DC672E-E986-5C7B-5652-5BDCA3338EC4}"/>
          </ac:spMkLst>
        </pc:spChg>
        <pc:spChg chg="add mod">
          <ac:chgData name="Manrique Negrin, David" userId="92ebdd50-01a1-4ec1-9582-1d92976bb869" providerId="ADAL" clId="{096F09A0-F0C0-48C7-8CF2-616D62E0663F}" dt="2024-02-12T13:27:34.813" v="305" actId="1076"/>
          <ac:spMkLst>
            <pc:docMk/>
            <pc:sldMk cId="147688365" sldId="2918"/>
            <ac:spMk id="21" creationId="{48870269-B0AA-9389-5CC0-7FBAD1119D90}"/>
          </ac:spMkLst>
        </pc:spChg>
        <pc:spChg chg="add mod">
          <ac:chgData name="Manrique Negrin, David" userId="92ebdd50-01a1-4ec1-9582-1d92976bb869" providerId="ADAL" clId="{096F09A0-F0C0-48C7-8CF2-616D62E0663F}" dt="2024-02-12T13:27:27.800" v="304" actId="1076"/>
          <ac:spMkLst>
            <pc:docMk/>
            <pc:sldMk cId="147688365" sldId="2918"/>
            <ac:spMk id="28" creationId="{E538AF72-55BD-41FA-74A6-74B373BECA69}"/>
          </ac:spMkLst>
        </pc:spChg>
        <pc:spChg chg="add mod">
          <ac:chgData name="Manrique Negrin, David" userId="92ebdd50-01a1-4ec1-9582-1d92976bb869" providerId="ADAL" clId="{096F09A0-F0C0-48C7-8CF2-616D62E0663F}" dt="2024-02-12T13:27:27.800" v="304" actId="1076"/>
          <ac:spMkLst>
            <pc:docMk/>
            <pc:sldMk cId="147688365" sldId="2918"/>
            <ac:spMk id="29" creationId="{64C78EF8-77F7-D8A9-B545-46C3253EE9B6}"/>
          </ac:spMkLst>
        </pc:spChg>
        <pc:spChg chg="mod">
          <ac:chgData name="Manrique Negrin, David" userId="92ebdd50-01a1-4ec1-9582-1d92976bb869" providerId="ADAL" clId="{096F09A0-F0C0-48C7-8CF2-616D62E0663F}" dt="2024-02-12T13:27:08.539" v="299"/>
          <ac:spMkLst>
            <pc:docMk/>
            <pc:sldMk cId="147688365" sldId="2918"/>
            <ac:spMk id="32" creationId="{88D5409A-1CF0-9699-F026-A040B0BE13A9}"/>
          </ac:spMkLst>
        </pc:spChg>
        <pc:spChg chg="mod">
          <ac:chgData name="Manrique Negrin, David" userId="92ebdd50-01a1-4ec1-9582-1d92976bb869" providerId="ADAL" clId="{096F09A0-F0C0-48C7-8CF2-616D62E0663F}" dt="2024-02-12T13:27:08.539" v="299"/>
          <ac:spMkLst>
            <pc:docMk/>
            <pc:sldMk cId="147688365" sldId="2918"/>
            <ac:spMk id="35" creationId="{DEAC3126-428B-6190-25B5-A81B0FE939CE}"/>
          </ac:spMkLst>
        </pc:spChg>
        <pc:spChg chg="mod">
          <ac:chgData name="Manrique Negrin, David" userId="92ebdd50-01a1-4ec1-9582-1d92976bb869" providerId="ADAL" clId="{096F09A0-F0C0-48C7-8CF2-616D62E0663F}" dt="2024-02-12T13:27:08.539" v="299"/>
          <ac:spMkLst>
            <pc:docMk/>
            <pc:sldMk cId="147688365" sldId="2918"/>
            <ac:spMk id="38" creationId="{1F322FA5-E806-685F-332D-2EBA91157B50}"/>
          </ac:spMkLst>
        </pc:spChg>
        <pc:spChg chg="mod">
          <ac:chgData name="Manrique Negrin, David" userId="92ebdd50-01a1-4ec1-9582-1d92976bb869" providerId="ADAL" clId="{096F09A0-F0C0-48C7-8CF2-616D62E0663F}" dt="2024-02-12T13:27:08.539" v="299"/>
          <ac:spMkLst>
            <pc:docMk/>
            <pc:sldMk cId="147688365" sldId="2918"/>
            <ac:spMk id="41" creationId="{465AF108-37C7-DFAF-4D11-F9F0D6AFF878}"/>
          </ac:spMkLst>
        </pc:spChg>
        <pc:spChg chg="mod">
          <ac:chgData name="Manrique Negrin, David" userId="92ebdd50-01a1-4ec1-9582-1d92976bb869" providerId="ADAL" clId="{096F09A0-F0C0-48C7-8CF2-616D62E0663F}" dt="2024-02-12T13:27:08.539" v="299"/>
          <ac:spMkLst>
            <pc:docMk/>
            <pc:sldMk cId="147688365" sldId="2918"/>
            <ac:spMk id="44" creationId="{5C7073E4-1BC4-5D96-47C7-850D6B18BFBF}"/>
          </ac:spMkLst>
        </pc:spChg>
        <pc:spChg chg="add mod">
          <ac:chgData name="Manrique Negrin, David" userId="92ebdd50-01a1-4ec1-9582-1d92976bb869" providerId="ADAL" clId="{096F09A0-F0C0-48C7-8CF2-616D62E0663F}" dt="2024-02-12T13:27:08.539" v="299"/>
          <ac:spMkLst>
            <pc:docMk/>
            <pc:sldMk cId="147688365" sldId="2918"/>
            <ac:spMk id="45" creationId="{FF8842A7-8208-B63F-D81F-322E58716AF5}"/>
          </ac:spMkLst>
        </pc:spChg>
        <pc:spChg chg="mod">
          <ac:chgData name="Manrique Negrin, David" userId="92ebdd50-01a1-4ec1-9582-1d92976bb869" providerId="ADAL" clId="{096F09A0-F0C0-48C7-8CF2-616D62E0663F}" dt="2024-02-12T13:27:34.813" v="305" actId="1076"/>
          <ac:spMkLst>
            <pc:docMk/>
            <pc:sldMk cId="147688365" sldId="2918"/>
            <ac:spMk id="54" creationId="{AB7B0A2A-74EE-4288-9441-CEE1A9A7A423}"/>
          </ac:spMkLst>
        </pc:spChg>
        <pc:grpChg chg="add mod">
          <ac:chgData name="Manrique Negrin, David" userId="92ebdd50-01a1-4ec1-9582-1d92976bb869" providerId="ADAL" clId="{096F09A0-F0C0-48C7-8CF2-616D62E0663F}" dt="2024-02-12T13:27:34.813" v="305" actId="1076"/>
          <ac:grpSpMkLst>
            <pc:docMk/>
            <pc:sldMk cId="147688365" sldId="2918"/>
            <ac:grpSpMk id="6" creationId="{7396BC56-DAE5-3A8D-6D03-2411827959AF}"/>
          </ac:grpSpMkLst>
        </pc:grpChg>
        <pc:grpChg chg="add mod">
          <ac:chgData name="Manrique Negrin, David" userId="92ebdd50-01a1-4ec1-9582-1d92976bb869" providerId="ADAL" clId="{096F09A0-F0C0-48C7-8CF2-616D62E0663F}" dt="2024-02-12T13:27:34.813" v="305" actId="1076"/>
          <ac:grpSpMkLst>
            <pc:docMk/>
            <pc:sldMk cId="147688365" sldId="2918"/>
            <ac:grpSpMk id="9" creationId="{BFED7E76-FF1E-7407-1A76-861C16657650}"/>
          </ac:grpSpMkLst>
        </pc:grpChg>
        <pc:grpChg chg="add mod">
          <ac:chgData name="Manrique Negrin, David" userId="92ebdd50-01a1-4ec1-9582-1d92976bb869" providerId="ADAL" clId="{096F09A0-F0C0-48C7-8CF2-616D62E0663F}" dt="2024-02-12T13:27:34.813" v="305" actId="1076"/>
          <ac:grpSpMkLst>
            <pc:docMk/>
            <pc:sldMk cId="147688365" sldId="2918"/>
            <ac:grpSpMk id="12" creationId="{05CBFEB3-EEFB-F508-D545-66B5B402E21A}"/>
          </ac:grpSpMkLst>
        </pc:grpChg>
        <pc:grpChg chg="add mod">
          <ac:chgData name="Manrique Negrin, David" userId="92ebdd50-01a1-4ec1-9582-1d92976bb869" providerId="ADAL" clId="{096F09A0-F0C0-48C7-8CF2-616D62E0663F}" dt="2024-02-12T13:27:34.813" v="305" actId="1076"/>
          <ac:grpSpMkLst>
            <pc:docMk/>
            <pc:sldMk cId="147688365" sldId="2918"/>
            <ac:grpSpMk id="15" creationId="{0105C9AD-E158-7763-68ED-7D417BD6A190}"/>
          </ac:grpSpMkLst>
        </pc:grpChg>
        <pc:grpChg chg="add del mod">
          <ac:chgData name="Manrique Negrin, David" userId="92ebdd50-01a1-4ec1-9582-1d92976bb869" providerId="ADAL" clId="{096F09A0-F0C0-48C7-8CF2-616D62E0663F}" dt="2024-03-01T11:37:08.591" v="4857" actId="165"/>
          <ac:grpSpMkLst>
            <pc:docMk/>
            <pc:sldMk cId="147688365" sldId="2918"/>
            <ac:grpSpMk id="18" creationId="{CA25A011-90C2-78EC-E891-4C686464EC1E}"/>
          </ac:grpSpMkLst>
        </pc:grpChg>
        <pc:grpChg chg="add mod">
          <ac:chgData name="Manrique Negrin, David" userId="92ebdd50-01a1-4ec1-9582-1d92976bb869" providerId="ADAL" clId="{096F09A0-F0C0-48C7-8CF2-616D62E0663F}" dt="2024-02-12T13:27:08.539" v="299"/>
          <ac:grpSpMkLst>
            <pc:docMk/>
            <pc:sldMk cId="147688365" sldId="2918"/>
            <ac:grpSpMk id="30" creationId="{C94ECD13-8175-FB11-C331-F2D2E597320E}"/>
          </ac:grpSpMkLst>
        </pc:grpChg>
        <pc:grpChg chg="add mod">
          <ac:chgData name="Manrique Negrin, David" userId="92ebdd50-01a1-4ec1-9582-1d92976bb869" providerId="ADAL" clId="{096F09A0-F0C0-48C7-8CF2-616D62E0663F}" dt="2024-02-12T13:27:08.539" v="299"/>
          <ac:grpSpMkLst>
            <pc:docMk/>
            <pc:sldMk cId="147688365" sldId="2918"/>
            <ac:grpSpMk id="33" creationId="{30D87C89-01F8-B61E-B60E-97AFD2D1810A}"/>
          </ac:grpSpMkLst>
        </pc:grpChg>
        <pc:grpChg chg="add mod">
          <ac:chgData name="Manrique Negrin, David" userId="92ebdd50-01a1-4ec1-9582-1d92976bb869" providerId="ADAL" clId="{096F09A0-F0C0-48C7-8CF2-616D62E0663F}" dt="2024-02-12T13:27:08.539" v="299"/>
          <ac:grpSpMkLst>
            <pc:docMk/>
            <pc:sldMk cId="147688365" sldId="2918"/>
            <ac:grpSpMk id="36" creationId="{23B58830-9C04-F73B-DE0B-5DDF7090D552}"/>
          </ac:grpSpMkLst>
        </pc:grpChg>
        <pc:grpChg chg="add mod">
          <ac:chgData name="Manrique Negrin, David" userId="92ebdd50-01a1-4ec1-9582-1d92976bb869" providerId="ADAL" clId="{096F09A0-F0C0-48C7-8CF2-616D62E0663F}" dt="2024-02-12T13:27:08.539" v="299"/>
          <ac:grpSpMkLst>
            <pc:docMk/>
            <pc:sldMk cId="147688365" sldId="2918"/>
            <ac:grpSpMk id="39" creationId="{47B06FA9-4C3E-8215-3754-F241E9689523}"/>
          </ac:grpSpMkLst>
        </pc:grpChg>
        <pc:grpChg chg="add mod">
          <ac:chgData name="Manrique Negrin, David" userId="92ebdd50-01a1-4ec1-9582-1d92976bb869" providerId="ADAL" clId="{096F09A0-F0C0-48C7-8CF2-616D62E0663F}" dt="2024-02-12T13:27:08.539" v="299"/>
          <ac:grpSpMkLst>
            <pc:docMk/>
            <pc:sldMk cId="147688365" sldId="2918"/>
            <ac:grpSpMk id="42" creationId="{D53B9BBD-517C-AFBF-03A1-87F8C5081762}"/>
          </ac:grpSpMkLst>
        </pc:grpChg>
        <pc:grpChg chg="add mod">
          <ac:chgData name="Manrique Negrin, David" userId="92ebdd50-01a1-4ec1-9582-1d92976bb869" providerId="ADAL" clId="{096F09A0-F0C0-48C7-8CF2-616D62E0663F}" dt="2024-02-12T13:27:34.813" v="305" actId="1076"/>
          <ac:grpSpMkLst>
            <pc:docMk/>
            <pc:sldMk cId="147688365" sldId="2918"/>
            <ac:grpSpMk id="52" creationId="{48DEC33E-2FE9-DA09-2D71-91BEDFAFCFC2}"/>
          </ac:grpSpMkLst>
        </pc:grpChg>
        <pc:picChg chg="mod">
          <ac:chgData name="Manrique Negrin, David" userId="92ebdd50-01a1-4ec1-9582-1d92976bb869" providerId="ADAL" clId="{096F09A0-F0C0-48C7-8CF2-616D62E0663F}" dt="2024-02-12T13:27:34.813" v="305" actId="1076"/>
          <ac:picMkLst>
            <pc:docMk/>
            <pc:sldMk cId="147688365" sldId="2918"/>
            <ac:picMk id="7" creationId="{DC6A3F01-ACF4-8791-127D-D445159D1AD8}"/>
          </ac:picMkLst>
        </pc:picChg>
        <pc:picChg chg="mod">
          <ac:chgData name="Manrique Negrin, David" userId="92ebdd50-01a1-4ec1-9582-1d92976bb869" providerId="ADAL" clId="{096F09A0-F0C0-48C7-8CF2-616D62E0663F}" dt="2024-02-12T13:27:34.813" v="305" actId="1076"/>
          <ac:picMkLst>
            <pc:docMk/>
            <pc:sldMk cId="147688365" sldId="2918"/>
            <ac:picMk id="10" creationId="{A454464C-9089-C21C-8EB1-A99F6DA45EB1}"/>
          </ac:picMkLst>
        </pc:picChg>
        <pc:picChg chg="mod">
          <ac:chgData name="Manrique Negrin, David" userId="92ebdd50-01a1-4ec1-9582-1d92976bb869" providerId="ADAL" clId="{096F09A0-F0C0-48C7-8CF2-616D62E0663F}" dt="2024-02-12T13:27:34.813" v="305" actId="1076"/>
          <ac:picMkLst>
            <pc:docMk/>
            <pc:sldMk cId="147688365" sldId="2918"/>
            <ac:picMk id="13" creationId="{59C8FD1E-023C-3395-8A5B-DD1FA02B9708}"/>
          </ac:picMkLst>
        </pc:picChg>
        <pc:picChg chg="mod">
          <ac:chgData name="Manrique Negrin, David" userId="92ebdd50-01a1-4ec1-9582-1d92976bb869" providerId="ADAL" clId="{096F09A0-F0C0-48C7-8CF2-616D62E0663F}" dt="2024-02-12T13:27:34.813" v="305" actId="1076"/>
          <ac:picMkLst>
            <pc:docMk/>
            <pc:sldMk cId="147688365" sldId="2918"/>
            <ac:picMk id="16" creationId="{4DBABD04-C432-DDD5-3EDC-A2CB6712E84C}"/>
          </ac:picMkLst>
        </pc:picChg>
        <pc:picChg chg="mod topLvl">
          <ac:chgData name="Manrique Negrin, David" userId="92ebdd50-01a1-4ec1-9582-1d92976bb869" providerId="ADAL" clId="{096F09A0-F0C0-48C7-8CF2-616D62E0663F}" dt="2024-03-01T11:37:08.591" v="4857" actId="165"/>
          <ac:picMkLst>
            <pc:docMk/>
            <pc:sldMk cId="147688365" sldId="2918"/>
            <ac:picMk id="19" creationId="{1C82A03F-1811-1F75-29CB-71ED10155F6A}"/>
          </ac:picMkLst>
        </pc:picChg>
        <pc:picChg chg="mod">
          <ac:chgData name="Manrique Negrin, David" userId="92ebdd50-01a1-4ec1-9582-1d92976bb869" providerId="ADAL" clId="{096F09A0-F0C0-48C7-8CF2-616D62E0663F}" dt="2024-02-12T13:27:08.539" v="299"/>
          <ac:picMkLst>
            <pc:docMk/>
            <pc:sldMk cId="147688365" sldId="2918"/>
            <ac:picMk id="31" creationId="{32FFE3F5-C7CE-A9EF-A94A-AAC66D215204}"/>
          </ac:picMkLst>
        </pc:picChg>
        <pc:picChg chg="mod">
          <ac:chgData name="Manrique Negrin, David" userId="92ebdd50-01a1-4ec1-9582-1d92976bb869" providerId="ADAL" clId="{096F09A0-F0C0-48C7-8CF2-616D62E0663F}" dt="2024-02-12T13:27:08.539" v="299"/>
          <ac:picMkLst>
            <pc:docMk/>
            <pc:sldMk cId="147688365" sldId="2918"/>
            <ac:picMk id="34" creationId="{70DDF863-90C0-B97D-1099-EC8F96BF80A1}"/>
          </ac:picMkLst>
        </pc:picChg>
        <pc:picChg chg="mod">
          <ac:chgData name="Manrique Negrin, David" userId="92ebdd50-01a1-4ec1-9582-1d92976bb869" providerId="ADAL" clId="{096F09A0-F0C0-48C7-8CF2-616D62E0663F}" dt="2024-02-12T13:27:08.539" v="299"/>
          <ac:picMkLst>
            <pc:docMk/>
            <pc:sldMk cId="147688365" sldId="2918"/>
            <ac:picMk id="37" creationId="{50A472C3-18AC-3B79-D196-939608F7F3C7}"/>
          </ac:picMkLst>
        </pc:picChg>
        <pc:picChg chg="mod">
          <ac:chgData name="Manrique Negrin, David" userId="92ebdd50-01a1-4ec1-9582-1d92976bb869" providerId="ADAL" clId="{096F09A0-F0C0-48C7-8CF2-616D62E0663F}" dt="2024-02-12T13:27:08.539" v="299"/>
          <ac:picMkLst>
            <pc:docMk/>
            <pc:sldMk cId="147688365" sldId="2918"/>
            <ac:picMk id="40" creationId="{F8603207-1A72-6DC4-1531-88E991712DF2}"/>
          </ac:picMkLst>
        </pc:picChg>
        <pc:picChg chg="mod">
          <ac:chgData name="Manrique Negrin, David" userId="92ebdd50-01a1-4ec1-9582-1d92976bb869" providerId="ADAL" clId="{096F09A0-F0C0-48C7-8CF2-616D62E0663F}" dt="2024-02-12T13:27:08.539" v="299"/>
          <ac:picMkLst>
            <pc:docMk/>
            <pc:sldMk cId="147688365" sldId="2918"/>
            <ac:picMk id="43" creationId="{721FBBEE-27A8-CB87-22CC-6A8956F9EBE6}"/>
          </ac:picMkLst>
        </pc:picChg>
        <pc:picChg chg="mod">
          <ac:chgData name="Manrique Negrin, David" userId="92ebdd50-01a1-4ec1-9582-1d92976bb869" providerId="ADAL" clId="{096F09A0-F0C0-48C7-8CF2-616D62E0663F}" dt="2024-02-12T13:27:34.813" v="305" actId="1076"/>
          <ac:picMkLst>
            <pc:docMk/>
            <pc:sldMk cId="147688365" sldId="2918"/>
            <ac:picMk id="53" creationId="{3B0D4A9D-7086-57FB-D205-EF1DF535294A}"/>
          </ac:picMkLst>
        </pc:picChg>
        <pc:picChg chg="add mod">
          <ac:chgData name="Manrique Negrin, David" userId="92ebdd50-01a1-4ec1-9582-1d92976bb869" providerId="ADAL" clId="{096F09A0-F0C0-48C7-8CF2-616D62E0663F}" dt="2024-02-12T13:27:27.800" v="304" actId="1076"/>
          <ac:picMkLst>
            <pc:docMk/>
            <pc:sldMk cId="147688365" sldId="2918"/>
            <ac:picMk id="1026" creationId="{707EC9C4-996C-E423-C008-08A676EF5FF3}"/>
          </ac:picMkLst>
        </pc:picChg>
        <pc:cxnChg chg="add mod">
          <ac:chgData name="Manrique Negrin, David" userId="92ebdd50-01a1-4ec1-9582-1d92976bb869" providerId="ADAL" clId="{096F09A0-F0C0-48C7-8CF2-616D62E0663F}" dt="2024-02-12T13:27:34.813" v="305" actId="1076"/>
          <ac:cxnSpMkLst>
            <pc:docMk/>
            <pc:sldMk cId="147688365" sldId="2918"/>
            <ac:cxnSpMk id="22" creationId="{FDE20851-C0AC-8C08-C397-55452C703ADD}"/>
          </ac:cxnSpMkLst>
        </pc:cxnChg>
        <pc:cxnChg chg="add mod">
          <ac:chgData name="Manrique Negrin, David" userId="92ebdd50-01a1-4ec1-9582-1d92976bb869" providerId="ADAL" clId="{096F09A0-F0C0-48C7-8CF2-616D62E0663F}" dt="2024-02-12T13:27:34.813" v="305" actId="1076"/>
          <ac:cxnSpMkLst>
            <pc:docMk/>
            <pc:sldMk cId="147688365" sldId="2918"/>
            <ac:cxnSpMk id="23" creationId="{FA768F97-CCC5-8340-AA83-798E821804C5}"/>
          </ac:cxnSpMkLst>
        </pc:cxnChg>
        <pc:cxnChg chg="add mod">
          <ac:chgData name="Manrique Negrin, David" userId="92ebdd50-01a1-4ec1-9582-1d92976bb869" providerId="ADAL" clId="{096F09A0-F0C0-48C7-8CF2-616D62E0663F}" dt="2024-02-12T13:27:34.813" v="305" actId="1076"/>
          <ac:cxnSpMkLst>
            <pc:docMk/>
            <pc:sldMk cId="147688365" sldId="2918"/>
            <ac:cxnSpMk id="24" creationId="{89991EBA-A6A2-8B55-17C8-D735417951C8}"/>
          </ac:cxnSpMkLst>
        </pc:cxnChg>
        <pc:cxnChg chg="add mod">
          <ac:chgData name="Manrique Negrin, David" userId="92ebdd50-01a1-4ec1-9582-1d92976bb869" providerId="ADAL" clId="{096F09A0-F0C0-48C7-8CF2-616D62E0663F}" dt="2024-02-12T13:27:34.813" v="305" actId="1076"/>
          <ac:cxnSpMkLst>
            <pc:docMk/>
            <pc:sldMk cId="147688365" sldId="2918"/>
            <ac:cxnSpMk id="25" creationId="{D78FB81A-C24F-BC0C-209D-574AE2C104E2}"/>
          </ac:cxnSpMkLst>
        </pc:cxnChg>
        <pc:cxnChg chg="add mod">
          <ac:chgData name="Manrique Negrin, David" userId="92ebdd50-01a1-4ec1-9582-1d92976bb869" providerId="ADAL" clId="{096F09A0-F0C0-48C7-8CF2-616D62E0663F}" dt="2024-02-12T13:27:34.813" v="305" actId="1076"/>
          <ac:cxnSpMkLst>
            <pc:docMk/>
            <pc:sldMk cId="147688365" sldId="2918"/>
            <ac:cxnSpMk id="26" creationId="{603E78E1-0DF6-0CEC-4D1C-17D5803B2BE9}"/>
          </ac:cxnSpMkLst>
        </pc:cxnChg>
        <pc:cxnChg chg="add mod">
          <ac:chgData name="Manrique Negrin, David" userId="92ebdd50-01a1-4ec1-9582-1d92976bb869" providerId="ADAL" clId="{096F09A0-F0C0-48C7-8CF2-616D62E0663F}" dt="2024-02-12T13:27:34.813" v="305" actId="1076"/>
          <ac:cxnSpMkLst>
            <pc:docMk/>
            <pc:sldMk cId="147688365" sldId="2918"/>
            <ac:cxnSpMk id="27" creationId="{C1F632F8-67A4-C963-1EEA-8DD48A5F1956}"/>
          </ac:cxnSpMkLst>
        </pc:cxnChg>
        <pc:cxnChg chg="add mod">
          <ac:chgData name="Manrique Negrin, David" userId="92ebdd50-01a1-4ec1-9582-1d92976bb869" providerId="ADAL" clId="{096F09A0-F0C0-48C7-8CF2-616D62E0663F}" dt="2024-02-12T13:27:08.539" v="299"/>
          <ac:cxnSpMkLst>
            <pc:docMk/>
            <pc:sldMk cId="147688365" sldId="2918"/>
            <ac:cxnSpMk id="46" creationId="{5F3BA788-EE65-E848-2712-CDAD23B983F0}"/>
          </ac:cxnSpMkLst>
        </pc:cxnChg>
        <pc:cxnChg chg="add mod">
          <ac:chgData name="Manrique Negrin, David" userId="92ebdd50-01a1-4ec1-9582-1d92976bb869" providerId="ADAL" clId="{096F09A0-F0C0-48C7-8CF2-616D62E0663F}" dt="2024-02-12T13:27:08.539" v="299"/>
          <ac:cxnSpMkLst>
            <pc:docMk/>
            <pc:sldMk cId="147688365" sldId="2918"/>
            <ac:cxnSpMk id="47" creationId="{C5C0F5E3-6E05-2DE9-4A49-4E4E1008B78B}"/>
          </ac:cxnSpMkLst>
        </pc:cxnChg>
        <pc:cxnChg chg="add mod">
          <ac:chgData name="Manrique Negrin, David" userId="92ebdd50-01a1-4ec1-9582-1d92976bb869" providerId="ADAL" clId="{096F09A0-F0C0-48C7-8CF2-616D62E0663F}" dt="2024-02-12T13:27:08.539" v="299"/>
          <ac:cxnSpMkLst>
            <pc:docMk/>
            <pc:sldMk cId="147688365" sldId="2918"/>
            <ac:cxnSpMk id="48" creationId="{FAC6F02F-3D5F-285E-6F8D-9FC6A546121A}"/>
          </ac:cxnSpMkLst>
        </pc:cxnChg>
        <pc:cxnChg chg="add mod">
          <ac:chgData name="Manrique Negrin, David" userId="92ebdd50-01a1-4ec1-9582-1d92976bb869" providerId="ADAL" clId="{096F09A0-F0C0-48C7-8CF2-616D62E0663F}" dt="2024-02-12T13:27:08.539" v="299"/>
          <ac:cxnSpMkLst>
            <pc:docMk/>
            <pc:sldMk cId="147688365" sldId="2918"/>
            <ac:cxnSpMk id="49" creationId="{C1D850C2-3B1A-C808-2C9F-8E1F5E846F6F}"/>
          </ac:cxnSpMkLst>
        </pc:cxnChg>
        <pc:cxnChg chg="add mod">
          <ac:chgData name="Manrique Negrin, David" userId="92ebdd50-01a1-4ec1-9582-1d92976bb869" providerId="ADAL" clId="{096F09A0-F0C0-48C7-8CF2-616D62E0663F}" dt="2024-02-12T13:27:08.539" v="299"/>
          <ac:cxnSpMkLst>
            <pc:docMk/>
            <pc:sldMk cId="147688365" sldId="2918"/>
            <ac:cxnSpMk id="50" creationId="{7745A5CC-C3C6-8F32-D2F1-3B418B55EC69}"/>
          </ac:cxnSpMkLst>
        </pc:cxnChg>
        <pc:cxnChg chg="add mod">
          <ac:chgData name="Manrique Negrin, David" userId="92ebdd50-01a1-4ec1-9582-1d92976bb869" providerId="ADAL" clId="{096F09A0-F0C0-48C7-8CF2-616D62E0663F}" dt="2024-02-12T13:27:08.539" v="299"/>
          <ac:cxnSpMkLst>
            <pc:docMk/>
            <pc:sldMk cId="147688365" sldId="2918"/>
            <ac:cxnSpMk id="51" creationId="{6B213138-05DB-BADB-9AA9-4B0E5253ED90}"/>
          </ac:cxnSpMkLst>
        </pc:cxnChg>
      </pc:sldChg>
      <pc:sldChg chg="new del">
        <pc:chgData name="Manrique Negrin, David" userId="92ebdd50-01a1-4ec1-9582-1d92976bb869" providerId="ADAL" clId="{096F09A0-F0C0-48C7-8CF2-616D62E0663F}" dt="2024-02-12T12:32:21.595" v="67" actId="680"/>
        <pc:sldMkLst>
          <pc:docMk/>
          <pc:sldMk cId="496276654" sldId="2918"/>
        </pc:sldMkLst>
      </pc:sldChg>
      <pc:sldChg chg="new del">
        <pc:chgData name="Manrique Negrin, David" userId="92ebdd50-01a1-4ec1-9582-1d92976bb869" providerId="ADAL" clId="{096F09A0-F0C0-48C7-8CF2-616D62E0663F}" dt="2024-02-12T13:28:10.605" v="310" actId="47"/>
        <pc:sldMkLst>
          <pc:docMk/>
          <pc:sldMk cId="3044001806" sldId="2919"/>
        </pc:sldMkLst>
      </pc:sldChg>
      <pc:sldChg chg="addSp modSp add mod">
        <pc:chgData name="Manrique Negrin, David" userId="92ebdd50-01a1-4ec1-9582-1d92976bb869" providerId="ADAL" clId="{096F09A0-F0C0-48C7-8CF2-616D62E0663F}" dt="2024-02-12T13:28:51.838" v="351" actId="1076"/>
        <pc:sldMkLst>
          <pc:docMk/>
          <pc:sldMk cId="410808808" sldId="2920"/>
        </pc:sldMkLst>
        <pc:picChg chg="add mod">
          <ac:chgData name="Manrique Negrin, David" userId="92ebdd50-01a1-4ec1-9582-1d92976bb869" providerId="ADAL" clId="{096F09A0-F0C0-48C7-8CF2-616D62E0663F}" dt="2024-02-12T13:28:51.838" v="351" actId="1076"/>
          <ac:picMkLst>
            <pc:docMk/>
            <pc:sldMk cId="410808808" sldId="2920"/>
            <ac:picMk id="3" creationId="{FF4F1A4F-94CB-AB60-9904-5C3AA4E650B4}"/>
          </ac:picMkLst>
        </pc:picChg>
      </pc:sldChg>
      <pc:sldChg chg="addSp delSp modSp add modAnim">
        <pc:chgData name="Manrique Negrin, David" userId="92ebdd50-01a1-4ec1-9582-1d92976bb869" providerId="ADAL" clId="{096F09A0-F0C0-48C7-8CF2-616D62E0663F}" dt="2024-02-13T10:09:34.008" v="966" actId="1076"/>
        <pc:sldMkLst>
          <pc:docMk/>
          <pc:sldMk cId="2494997290" sldId="2921"/>
        </pc:sldMkLst>
        <pc:picChg chg="add mod">
          <ac:chgData name="Manrique Negrin, David" userId="92ebdd50-01a1-4ec1-9582-1d92976bb869" providerId="ADAL" clId="{096F09A0-F0C0-48C7-8CF2-616D62E0663F}" dt="2024-02-13T10:09:34.008" v="966" actId="1076"/>
          <ac:picMkLst>
            <pc:docMk/>
            <pc:sldMk cId="2494997290" sldId="2921"/>
            <ac:picMk id="3" creationId="{4B268700-1F9E-C59C-007F-41B926CC4764}"/>
          </ac:picMkLst>
        </pc:picChg>
        <pc:picChg chg="del">
          <ac:chgData name="Manrique Negrin, David" userId="92ebdd50-01a1-4ec1-9582-1d92976bb869" providerId="ADAL" clId="{096F09A0-F0C0-48C7-8CF2-616D62E0663F}" dt="2024-02-13T10:09:28.794" v="965" actId="478"/>
          <ac:picMkLst>
            <pc:docMk/>
            <pc:sldMk cId="2494997290" sldId="2921"/>
            <ac:picMk id="1034" creationId="{C3B4CD88-0C20-BC23-F3E6-B60CE64E3EE2}"/>
          </ac:picMkLst>
        </pc:picChg>
      </pc:sldChg>
      <pc:sldChg chg="add">
        <pc:chgData name="Manrique Negrin, David" userId="92ebdd50-01a1-4ec1-9582-1d92976bb869" providerId="ADAL" clId="{096F09A0-F0C0-48C7-8CF2-616D62E0663F}" dt="2024-02-12T13:28:08.731" v="309"/>
        <pc:sldMkLst>
          <pc:docMk/>
          <pc:sldMk cId="3324355394" sldId="2922"/>
        </pc:sldMkLst>
      </pc:sldChg>
      <pc:sldChg chg="add">
        <pc:chgData name="Manrique Negrin, David" userId="92ebdd50-01a1-4ec1-9582-1d92976bb869" providerId="ADAL" clId="{096F09A0-F0C0-48C7-8CF2-616D62E0663F}" dt="2024-02-12T13:28:08.731" v="309"/>
        <pc:sldMkLst>
          <pc:docMk/>
          <pc:sldMk cId="522181124" sldId="2923"/>
        </pc:sldMkLst>
      </pc:sldChg>
      <pc:sldChg chg="addSp delSp modSp add mod ord">
        <pc:chgData name="Manrique Negrin, David" userId="92ebdd50-01a1-4ec1-9582-1d92976bb869" providerId="ADAL" clId="{096F09A0-F0C0-48C7-8CF2-616D62E0663F}" dt="2024-02-12T13:28:58.815" v="352"/>
        <pc:sldMkLst>
          <pc:docMk/>
          <pc:sldMk cId="318463631" sldId="2924"/>
        </pc:sldMkLst>
        <pc:spChg chg="mod">
          <ac:chgData name="Manrique Negrin, David" userId="92ebdd50-01a1-4ec1-9582-1d92976bb869" providerId="ADAL" clId="{096F09A0-F0C0-48C7-8CF2-616D62E0663F}" dt="2024-02-12T13:28:33.558" v="346" actId="20577"/>
          <ac:spMkLst>
            <pc:docMk/>
            <pc:sldMk cId="318463631" sldId="2924"/>
            <ac:spMk id="6" creationId="{418BDB19-7C38-D5F5-1CFF-9C91BFC9AA02}"/>
          </ac:spMkLst>
        </pc:spChg>
        <pc:picChg chg="add mod">
          <ac:chgData name="Manrique Negrin, David" userId="92ebdd50-01a1-4ec1-9582-1d92976bb869" providerId="ADAL" clId="{096F09A0-F0C0-48C7-8CF2-616D62E0663F}" dt="2024-02-12T13:28:58.815" v="352"/>
          <ac:picMkLst>
            <pc:docMk/>
            <pc:sldMk cId="318463631" sldId="2924"/>
            <ac:picMk id="2" creationId="{0C5F98DA-D71D-7D8E-8A65-638FCE763903}"/>
          </ac:picMkLst>
        </pc:picChg>
        <pc:picChg chg="del">
          <ac:chgData name="Manrique Negrin, David" userId="92ebdd50-01a1-4ec1-9582-1d92976bb869" providerId="ADAL" clId="{096F09A0-F0C0-48C7-8CF2-616D62E0663F}" dt="2024-02-12T13:28:35.704" v="347" actId="478"/>
          <ac:picMkLst>
            <pc:docMk/>
            <pc:sldMk cId="318463631" sldId="2924"/>
            <ac:picMk id="7" creationId="{5989E182-2DBA-67BC-A369-353A6A1E916C}"/>
          </ac:picMkLst>
        </pc:picChg>
      </pc:sldChg>
      <pc:sldChg chg="addSp delSp modSp new mod">
        <pc:chgData name="Manrique Negrin, David" userId="92ebdd50-01a1-4ec1-9582-1d92976bb869" providerId="ADAL" clId="{096F09A0-F0C0-48C7-8CF2-616D62E0663F}" dt="2024-02-12T13:35:01.756" v="503" actId="404"/>
        <pc:sldMkLst>
          <pc:docMk/>
          <pc:sldMk cId="2788099053" sldId="2925"/>
        </pc:sldMkLst>
        <pc:spChg chg="mod">
          <ac:chgData name="Manrique Negrin, David" userId="92ebdd50-01a1-4ec1-9582-1d92976bb869" providerId="ADAL" clId="{096F09A0-F0C0-48C7-8CF2-616D62E0663F}" dt="2024-02-12T13:35:01.756" v="503" actId="404"/>
          <ac:spMkLst>
            <pc:docMk/>
            <pc:sldMk cId="2788099053" sldId="2925"/>
            <ac:spMk id="2" creationId="{C66C206B-A9C1-328D-8346-A844A58D492C}"/>
          </ac:spMkLst>
        </pc:spChg>
        <pc:spChg chg="del">
          <ac:chgData name="Manrique Negrin, David" userId="92ebdd50-01a1-4ec1-9582-1d92976bb869" providerId="ADAL" clId="{096F09A0-F0C0-48C7-8CF2-616D62E0663F}" dt="2024-02-12T13:29:49.365" v="366" actId="478"/>
          <ac:spMkLst>
            <pc:docMk/>
            <pc:sldMk cId="2788099053" sldId="2925"/>
            <ac:spMk id="3" creationId="{251C83F2-B74D-11E9-F4DB-F592AFDFECD7}"/>
          </ac:spMkLst>
        </pc:spChg>
        <pc:spChg chg="add mod">
          <ac:chgData name="Manrique Negrin, David" userId="92ebdd50-01a1-4ec1-9582-1d92976bb869" providerId="ADAL" clId="{096F09A0-F0C0-48C7-8CF2-616D62E0663F}" dt="2024-02-12T13:31:05.460" v="384" actId="11529"/>
          <ac:spMkLst>
            <pc:docMk/>
            <pc:sldMk cId="2788099053" sldId="2925"/>
            <ac:spMk id="7" creationId="{9E52466E-0858-BDCD-BD75-59CCAF6F5D55}"/>
          </ac:spMkLst>
        </pc:spChg>
        <pc:spChg chg="add mod">
          <ac:chgData name="Manrique Negrin, David" userId="92ebdd50-01a1-4ec1-9582-1d92976bb869" providerId="ADAL" clId="{096F09A0-F0C0-48C7-8CF2-616D62E0663F}" dt="2024-02-12T13:31:11.838" v="386" actId="1076"/>
          <ac:spMkLst>
            <pc:docMk/>
            <pc:sldMk cId="2788099053" sldId="2925"/>
            <ac:spMk id="8" creationId="{B2516A30-107D-81B8-64E7-0CCEDDB65983}"/>
          </ac:spMkLst>
        </pc:spChg>
        <pc:grpChg chg="add mod">
          <ac:chgData name="Manrique Negrin, David" userId="92ebdd50-01a1-4ec1-9582-1d92976bb869" providerId="ADAL" clId="{096F09A0-F0C0-48C7-8CF2-616D62E0663F}" dt="2024-02-12T13:33:55.588" v="446" actId="1076"/>
          <ac:grpSpMkLst>
            <pc:docMk/>
            <pc:sldMk cId="2788099053" sldId="2925"/>
            <ac:grpSpMk id="11" creationId="{29B266B2-669C-5D9B-BF64-C1EB12FEC96A}"/>
          </ac:grpSpMkLst>
        </pc:grpChg>
        <pc:picChg chg="add mod">
          <ac:chgData name="Manrique Negrin, David" userId="92ebdd50-01a1-4ec1-9582-1d92976bb869" providerId="ADAL" clId="{096F09A0-F0C0-48C7-8CF2-616D62E0663F}" dt="2024-02-12T13:34:18.526" v="450" actId="1076"/>
          <ac:picMkLst>
            <pc:docMk/>
            <pc:sldMk cId="2788099053" sldId="2925"/>
            <ac:picMk id="6" creationId="{DEDE6956-F149-A6ED-42C7-86D7940C4261}"/>
          </ac:picMkLst>
        </pc:picChg>
        <pc:picChg chg="add mod">
          <ac:chgData name="Manrique Negrin, David" userId="92ebdd50-01a1-4ec1-9582-1d92976bb869" providerId="ADAL" clId="{096F09A0-F0C0-48C7-8CF2-616D62E0663F}" dt="2024-02-12T13:33:55.588" v="446" actId="1076"/>
          <ac:picMkLst>
            <pc:docMk/>
            <pc:sldMk cId="2788099053" sldId="2925"/>
            <ac:picMk id="9" creationId="{5E39AD79-F68B-C9B8-1704-9398D1333040}"/>
          </ac:picMkLst>
        </pc:picChg>
        <pc:picChg chg="add mod">
          <ac:chgData name="Manrique Negrin, David" userId="92ebdd50-01a1-4ec1-9582-1d92976bb869" providerId="ADAL" clId="{096F09A0-F0C0-48C7-8CF2-616D62E0663F}" dt="2024-02-12T13:33:55.588" v="446" actId="1076"/>
          <ac:picMkLst>
            <pc:docMk/>
            <pc:sldMk cId="2788099053" sldId="2925"/>
            <ac:picMk id="10" creationId="{F68A97FB-7079-A61F-075B-80F974BE38DD}"/>
          </ac:picMkLst>
        </pc:picChg>
        <pc:picChg chg="add mod">
          <ac:chgData name="Manrique Negrin, David" userId="92ebdd50-01a1-4ec1-9582-1d92976bb869" providerId="ADAL" clId="{096F09A0-F0C0-48C7-8CF2-616D62E0663F}" dt="2024-02-12T13:34:26.210" v="455" actId="1076"/>
          <ac:picMkLst>
            <pc:docMk/>
            <pc:sldMk cId="2788099053" sldId="2925"/>
            <ac:picMk id="12" creationId="{8CC22B31-18B6-30D7-F507-41E3604AF417}"/>
          </ac:picMkLst>
        </pc:picChg>
        <pc:picChg chg="add mod">
          <ac:chgData name="Manrique Negrin, David" userId="92ebdd50-01a1-4ec1-9582-1d92976bb869" providerId="ADAL" clId="{096F09A0-F0C0-48C7-8CF2-616D62E0663F}" dt="2024-02-12T13:34:22.268" v="453" actId="1076"/>
          <ac:picMkLst>
            <pc:docMk/>
            <pc:sldMk cId="2788099053" sldId="2925"/>
            <ac:picMk id="13" creationId="{6B9C56EC-01F9-2112-3681-44ECD4163E7A}"/>
          </ac:picMkLst>
        </pc:picChg>
        <pc:picChg chg="add mod">
          <ac:chgData name="Manrique Negrin, David" userId="92ebdd50-01a1-4ec1-9582-1d92976bb869" providerId="ADAL" clId="{096F09A0-F0C0-48C7-8CF2-616D62E0663F}" dt="2024-02-12T13:31:00.074" v="383" actId="1076"/>
          <ac:picMkLst>
            <pc:docMk/>
            <pc:sldMk cId="2788099053" sldId="2925"/>
            <ac:picMk id="2050" creationId="{4D15E40F-B48D-77D1-A354-8EF9C7935583}"/>
          </ac:picMkLst>
        </pc:picChg>
        <pc:picChg chg="add mod">
          <ac:chgData name="Manrique Negrin, David" userId="92ebdd50-01a1-4ec1-9582-1d92976bb869" providerId="ADAL" clId="{096F09A0-F0C0-48C7-8CF2-616D62E0663F}" dt="2024-02-12T13:33:55.588" v="446" actId="1076"/>
          <ac:picMkLst>
            <pc:docMk/>
            <pc:sldMk cId="2788099053" sldId="2925"/>
            <ac:picMk id="2052" creationId="{8401061E-E36A-98A5-CE4C-BE34CBAF08C2}"/>
          </ac:picMkLst>
        </pc:picChg>
        <pc:picChg chg="add mod">
          <ac:chgData name="Manrique Negrin, David" userId="92ebdd50-01a1-4ec1-9582-1d92976bb869" providerId="ADAL" clId="{096F09A0-F0C0-48C7-8CF2-616D62E0663F}" dt="2024-02-12T13:33:55.588" v="446" actId="1076"/>
          <ac:picMkLst>
            <pc:docMk/>
            <pc:sldMk cId="2788099053" sldId="2925"/>
            <ac:picMk id="2054" creationId="{38AD75A6-CFB3-CE91-1FBE-0E6CF39023A0}"/>
          </ac:picMkLst>
        </pc:picChg>
      </pc:sldChg>
      <pc:sldChg chg="addSp delSp modSp new mod modAnim">
        <pc:chgData name="Manrique Negrin, David" userId="92ebdd50-01a1-4ec1-9582-1d92976bb869" providerId="ADAL" clId="{096F09A0-F0C0-48C7-8CF2-616D62E0663F}" dt="2024-02-12T13:36:31.232" v="557" actId="1076"/>
        <pc:sldMkLst>
          <pc:docMk/>
          <pc:sldMk cId="4013229222" sldId="2926"/>
        </pc:sldMkLst>
        <pc:spChg chg="mod">
          <ac:chgData name="Manrique Negrin, David" userId="92ebdd50-01a1-4ec1-9582-1d92976bb869" providerId="ADAL" clId="{096F09A0-F0C0-48C7-8CF2-616D62E0663F}" dt="2024-02-12T13:35:46.571" v="536" actId="20577"/>
          <ac:spMkLst>
            <pc:docMk/>
            <pc:sldMk cId="4013229222" sldId="2926"/>
            <ac:spMk id="2" creationId="{FCB22611-81FB-8816-5E44-6181FDF07FED}"/>
          </ac:spMkLst>
        </pc:spChg>
        <pc:spChg chg="del">
          <ac:chgData name="Manrique Negrin, David" userId="92ebdd50-01a1-4ec1-9582-1d92976bb869" providerId="ADAL" clId="{096F09A0-F0C0-48C7-8CF2-616D62E0663F}" dt="2024-02-12T13:35:16.041" v="505" actId="478"/>
          <ac:spMkLst>
            <pc:docMk/>
            <pc:sldMk cId="4013229222" sldId="2926"/>
            <ac:spMk id="3" creationId="{3CC3975E-A461-47EE-DB7C-82F5F2639A2A}"/>
          </ac:spMkLst>
        </pc:spChg>
        <pc:spChg chg="add del mod">
          <ac:chgData name="Manrique Negrin, David" userId="92ebdd50-01a1-4ec1-9582-1d92976bb869" providerId="ADAL" clId="{096F09A0-F0C0-48C7-8CF2-616D62E0663F}" dt="2024-02-12T13:35:52.671" v="538" actId="478"/>
          <ac:spMkLst>
            <pc:docMk/>
            <pc:sldMk cId="4013229222" sldId="2926"/>
            <ac:spMk id="8" creationId="{C26CA8C0-AB8C-C4CA-CEA1-C37FBA920954}"/>
          </ac:spMkLst>
        </pc:spChg>
        <pc:spChg chg="add mod">
          <ac:chgData name="Manrique Negrin, David" userId="92ebdd50-01a1-4ec1-9582-1d92976bb869" providerId="ADAL" clId="{096F09A0-F0C0-48C7-8CF2-616D62E0663F}" dt="2024-02-12T13:36:27.785" v="554" actId="1076"/>
          <ac:spMkLst>
            <pc:docMk/>
            <pc:sldMk cId="4013229222" sldId="2926"/>
            <ac:spMk id="11" creationId="{181AC2C1-0925-B89C-FC35-FA0DEDC08004}"/>
          </ac:spMkLst>
        </pc:spChg>
        <pc:spChg chg="add mod">
          <ac:chgData name="Manrique Negrin, David" userId="92ebdd50-01a1-4ec1-9582-1d92976bb869" providerId="ADAL" clId="{096F09A0-F0C0-48C7-8CF2-616D62E0663F}" dt="2024-02-12T13:36:30.005" v="556" actId="1076"/>
          <ac:spMkLst>
            <pc:docMk/>
            <pc:sldMk cId="4013229222" sldId="2926"/>
            <ac:spMk id="12" creationId="{1F4C7B23-045E-E5FD-C8CA-CFC5D29CE407}"/>
          </ac:spMkLst>
        </pc:spChg>
        <pc:grpChg chg="add mod">
          <ac:chgData name="Manrique Negrin, David" userId="92ebdd50-01a1-4ec1-9582-1d92976bb869" providerId="ADAL" clId="{096F09A0-F0C0-48C7-8CF2-616D62E0663F}" dt="2024-02-12T13:36:31.232" v="557" actId="1076"/>
          <ac:grpSpMkLst>
            <pc:docMk/>
            <pc:sldMk cId="4013229222" sldId="2926"/>
            <ac:grpSpMk id="13" creationId="{D0A14C3C-0F98-26BB-BBF7-E87A2416919F}"/>
          </ac:grpSpMkLst>
        </pc:grpChg>
        <pc:picChg chg="add mod">
          <ac:chgData name="Manrique Negrin, David" userId="92ebdd50-01a1-4ec1-9582-1d92976bb869" providerId="ADAL" clId="{096F09A0-F0C0-48C7-8CF2-616D62E0663F}" dt="2024-02-12T13:36:26.098" v="553" actId="1076"/>
          <ac:picMkLst>
            <pc:docMk/>
            <pc:sldMk cId="4013229222" sldId="2926"/>
            <ac:picMk id="6" creationId="{4997182B-CAB5-566C-8B81-A22375A1DEDB}"/>
          </ac:picMkLst>
        </pc:picChg>
        <pc:picChg chg="add del mod">
          <ac:chgData name="Manrique Negrin, David" userId="92ebdd50-01a1-4ec1-9582-1d92976bb869" providerId="ADAL" clId="{096F09A0-F0C0-48C7-8CF2-616D62E0663F}" dt="2024-02-12T13:35:49.223" v="537" actId="478"/>
          <ac:picMkLst>
            <pc:docMk/>
            <pc:sldMk cId="4013229222" sldId="2926"/>
            <ac:picMk id="7" creationId="{1B7633B9-9E96-68D3-A5CF-BBD0B8FD1243}"/>
          </ac:picMkLst>
        </pc:picChg>
        <pc:picChg chg="add mod">
          <ac:chgData name="Manrique Negrin, David" userId="92ebdd50-01a1-4ec1-9582-1d92976bb869" providerId="ADAL" clId="{096F09A0-F0C0-48C7-8CF2-616D62E0663F}" dt="2024-02-12T13:36:25.212" v="552" actId="1076"/>
          <ac:picMkLst>
            <pc:docMk/>
            <pc:sldMk cId="4013229222" sldId="2926"/>
            <ac:picMk id="9" creationId="{8F0AAC10-C066-7A2A-6DB9-5AB27AC5B87B}"/>
          </ac:picMkLst>
        </pc:picChg>
        <pc:picChg chg="add mod">
          <ac:chgData name="Manrique Negrin, David" userId="92ebdd50-01a1-4ec1-9582-1d92976bb869" providerId="ADAL" clId="{096F09A0-F0C0-48C7-8CF2-616D62E0663F}" dt="2024-02-12T13:36:28.843" v="555" actId="1076"/>
          <ac:picMkLst>
            <pc:docMk/>
            <pc:sldMk cId="4013229222" sldId="2926"/>
            <ac:picMk id="10" creationId="{7D3AFA12-90FC-CDF8-CA35-8876556DE3EE}"/>
          </ac:picMkLst>
        </pc:picChg>
        <pc:picChg chg="mod">
          <ac:chgData name="Manrique Negrin, David" userId="92ebdd50-01a1-4ec1-9582-1d92976bb869" providerId="ADAL" clId="{096F09A0-F0C0-48C7-8CF2-616D62E0663F}" dt="2024-02-12T13:36:31.232" v="557" actId="1076"/>
          <ac:picMkLst>
            <pc:docMk/>
            <pc:sldMk cId="4013229222" sldId="2926"/>
            <ac:picMk id="14" creationId="{22915FF2-8537-EB33-2967-506C39F0C16E}"/>
          </ac:picMkLst>
        </pc:picChg>
        <pc:picChg chg="mod">
          <ac:chgData name="Manrique Negrin, David" userId="92ebdd50-01a1-4ec1-9582-1d92976bb869" providerId="ADAL" clId="{096F09A0-F0C0-48C7-8CF2-616D62E0663F}" dt="2024-02-12T13:36:31.232" v="557" actId="1076"/>
          <ac:picMkLst>
            <pc:docMk/>
            <pc:sldMk cId="4013229222" sldId="2926"/>
            <ac:picMk id="15" creationId="{1789406F-38AA-52D4-1A78-7C4F61DD1958}"/>
          </ac:picMkLst>
        </pc:picChg>
        <pc:picChg chg="mod">
          <ac:chgData name="Manrique Negrin, David" userId="92ebdd50-01a1-4ec1-9582-1d92976bb869" providerId="ADAL" clId="{096F09A0-F0C0-48C7-8CF2-616D62E0663F}" dt="2024-02-12T13:36:31.232" v="557" actId="1076"/>
          <ac:picMkLst>
            <pc:docMk/>
            <pc:sldMk cId="4013229222" sldId="2926"/>
            <ac:picMk id="16" creationId="{C485B4AF-8775-840F-B31E-63AB2E9B0FB3}"/>
          </ac:picMkLst>
        </pc:picChg>
        <pc:picChg chg="mod">
          <ac:chgData name="Manrique Negrin, David" userId="92ebdd50-01a1-4ec1-9582-1d92976bb869" providerId="ADAL" clId="{096F09A0-F0C0-48C7-8CF2-616D62E0663F}" dt="2024-02-12T13:36:31.232" v="557" actId="1076"/>
          <ac:picMkLst>
            <pc:docMk/>
            <pc:sldMk cId="4013229222" sldId="2926"/>
            <ac:picMk id="17" creationId="{8B03C263-4F7B-A903-FEBD-CE102971D5EA}"/>
          </ac:picMkLst>
        </pc:picChg>
      </pc:sldChg>
      <pc:sldChg chg="addSp modSp new mod">
        <pc:chgData name="Manrique Negrin, David" userId="92ebdd50-01a1-4ec1-9582-1d92976bb869" providerId="ADAL" clId="{096F09A0-F0C0-48C7-8CF2-616D62E0663F}" dt="2024-02-12T13:43:50.865" v="818" actId="1076"/>
        <pc:sldMkLst>
          <pc:docMk/>
          <pc:sldMk cId="1808145351" sldId="2927"/>
        </pc:sldMkLst>
        <pc:spChg chg="mod">
          <ac:chgData name="Manrique Negrin, David" userId="92ebdd50-01a1-4ec1-9582-1d92976bb869" providerId="ADAL" clId="{096F09A0-F0C0-48C7-8CF2-616D62E0663F}" dt="2024-02-12T13:37:27.667" v="628" actId="20577"/>
          <ac:spMkLst>
            <pc:docMk/>
            <pc:sldMk cId="1808145351" sldId="2927"/>
            <ac:spMk id="2" creationId="{6ABB6790-F95C-5152-13A9-357A850155F6}"/>
          </ac:spMkLst>
        </pc:spChg>
        <pc:spChg chg="mod">
          <ac:chgData name="Manrique Negrin, David" userId="92ebdd50-01a1-4ec1-9582-1d92976bb869" providerId="ADAL" clId="{096F09A0-F0C0-48C7-8CF2-616D62E0663F}" dt="2024-02-12T13:40:04.395" v="764" actId="20577"/>
          <ac:spMkLst>
            <pc:docMk/>
            <pc:sldMk cId="1808145351" sldId="2927"/>
            <ac:spMk id="3" creationId="{F668A077-CFE4-1181-088E-1CC42A3B4B9F}"/>
          </ac:spMkLst>
        </pc:spChg>
        <pc:picChg chg="add mod">
          <ac:chgData name="Manrique Negrin, David" userId="92ebdd50-01a1-4ec1-9582-1d92976bb869" providerId="ADAL" clId="{096F09A0-F0C0-48C7-8CF2-616D62E0663F}" dt="2024-02-12T13:37:53.315" v="631" actId="1076"/>
          <ac:picMkLst>
            <pc:docMk/>
            <pc:sldMk cId="1808145351" sldId="2927"/>
            <ac:picMk id="7" creationId="{3DE23F0F-1D47-E98A-561A-9CB91DC00BAD}"/>
          </ac:picMkLst>
        </pc:picChg>
        <pc:picChg chg="add mod">
          <ac:chgData name="Manrique Negrin, David" userId="92ebdd50-01a1-4ec1-9582-1d92976bb869" providerId="ADAL" clId="{096F09A0-F0C0-48C7-8CF2-616D62E0663F}" dt="2024-02-12T13:39:17.403" v="724" actId="1076"/>
          <ac:picMkLst>
            <pc:docMk/>
            <pc:sldMk cId="1808145351" sldId="2927"/>
            <ac:picMk id="9" creationId="{65E0D6A3-22E1-7055-A861-B9119A1A4924}"/>
          </ac:picMkLst>
        </pc:picChg>
        <pc:picChg chg="add mod">
          <ac:chgData name="Manrique Negrin, David" userId="92ebdd50-01a1-4ec1-9582-1d92976bb869" providerId="ADAL" clId="{096F09A0-F0C0-48C7-8CF2-616D62E0663F}" dt="2024-02-12T13:42:21.138" v="797" actId="1076"/>
          <ac:picMkLst>
            <pc:docMk/>
            <pc:sldMk cId="1808145351" sldId="2927"/>
            <ac:picMk id="10" creationId="{2885E8FC-673B-686E-22DE-DB250074308A}"/>
          </ac:picMkLst>
        </pc:picChg>
        <pc:picChg chg="add mod">
          <ac:chgData name="Manrique Negrin, David" userId="92ebdd50-01a1-4ec1-9582-1d92976bb869" providerId="ADAL" clId="{096F09A0-F0C0-48C7-8CF2-616D62E0663F}" dt="2024-02-12T13:42:21.956" v="798" actId="1076"/>
          <ac:picMkLst>
            <pc:docMk/>
            <pc:sldMk cId="1808145351" sldId="2927"/>
            <ac:picMk id="11" creationId="{0219A2FE-A987-62DE-3DA0-D7CC4D57CA29}"/>
          </ac:picMkLst>
        </pc:picChg>
        <pc:picChg chg="add mod">
          <ac:chgData name="Manrique Negrin, David" userId="92ebdd50-01a1-4ec1-9582-1d92976bb869" providerId="ADAL" clId="{096F09A0-F0C0-48C7-8CF2-616D62E0663F}" dt="2024-02-12T13:41:50.554" v="777" actId="1076"/>
          <ac:picMkLst>
            <pc:docMk/>
            <pc:sldMk cId="1808145351" sldId="2927"/>
            <ac:picMk id="3074" creationId="{2494961D-3F27-C062-A789-C88D1B85ED85}"/>
          </ac:picMkLst>
        </pc:picChg>
        <pc:picChg chg="add mod">
          <ac:chgData name="Manrique Negrin, David" userId="92ebdd50-01a1-4ec1-9582-1d92976bb869" providerId="ADAL" clId="{096F09A0-F0C0-48C7-8CF2-616D62E0663F}" dt="2024-02-12T13:43:43.624" v="815" actId="14100"/>
          <ac:picMkLst>
            <pc:docMk/>
            <pc:sldMk cId="1808145351" sldId="2927"/>
            <ac:picMk id="3076" creationId="{B4158B54-D93C-D7A7-FD17-39A1232D0CE1}"/>
          </ac:picMkLst>
        </pc:picChg>
        <pc:picChg chg="add mod">
          <ac:chgData name="Manrique Negrin, David" userId="92ebdd50-01a1-4ec1-9582-1d92976bb869" providerId="ADAL" clId="{096F09A0-F0C0-48C7-8CF2-616D62E0663F}" dt="2024-02-12T13:43:43.624" v="815" actId="14100"/>
          <ac:picMkLst>
            <pc:docMk/>
            <pc:sldMk cId="1808145351" sldId="2927"/>
            <ac:picMk id="3078" creationId="{A7E62361-7C87-7EBD-1DC0-D48383741816}"/>
          </ac:picMkLst>
        </pc:picChg>
        <pc:picChg chg="add mod">
          <ac:chgData name="Manrique Negrin, David" userId="92ebdd50-01a1-4ec1-9582-1d92976bb869" providerId="ADAL" clId="{096F09A0-F0C0-48C7-8CF2-616D62E0663F}" dt="2024-02-12T13:43:47.394" v="817" actId="1076"/>
          <ac:picMkLst>
            <pc:docMk/>
            <pc:sldMk cId="1808145351" sldId="2927"/>
            <ac:picMk id="3080" creationId="{F97F6717-A3EB-EC3C-E73A-040524049F9A}"/>
          </ac:picMkLst>
        </pc:picChg>
        <pc:picChg chg="add mod">
          <ac:chgData name="Manrique Negrin, David" userId="92ebdd50-01a1-4ec1-9582-1d92976bb869" providerId="ADAL" clId="{096F09A0-F0C0-48C7-8CF2-616D62E0663F}" dt="2024-02-12T13:43:50.865" v="818" actId="1076"/>
          <ac:picMkLst>
            <pc:docMk/>
            <pc:sldMk cId="1808145351" sldId="2927"/>
            <ac:picMk id="3082" creationId="{E4ED9D5D-3964-CA4A-AAC4-A00E56821208}"/>
          </ac:picMkLst>
        </pc:picChg>
      </pc:sldChg>
      <pc:sldChg chg="modSp add mod ord">
        <pc:chgData name="Manrique Negrin, David" userId="92ebdd50-01a1-4ec1-9582-1d92976bb869" providerId="ADAL" clId="{096F09A0-F0C0-48C7-8CF2-616D62E0663F}" dt="2024-02-12T13:37:15.806" v="585" actId="20577"/>
        <pc:sldMkLst>
          <pc:docMk/>
          <pc:sldMk cId="2354315620" sldId="2928"/>
        </pc:sldMkLst>
        <pc:spChg chg="mod">
          <ac:chgData name="Manrique Negrin, David" userId="92ebdd50-01a1-4ec1-9582-1d92976bb869" providerId="ADAL" clId="{096F09A0-F0C0-48C7-8CF2-616D62E0663F}" dt="2024-02-12T13:37:15.806" v="585" actId="20577"/>
          <ac:spMkLst>
            <pc:docMk/>
            <pc:sldMk cId="2354315620" sldId="2928"/>
            <ac:spMk id="2" creationId="{C4E96A54-AA35-C1D0-B220-968D1ABC0EB2}"/>
          </ac:spMkLst>
        </pc:spChg>
      </pc:sldChg>
      <pc:sldChg chg="addSp delSp modSp new mod modAnim modShow">
        <pc:chgData name="Manrique Negrin, David" userId="92ebdd50-01a1-4ec1-9582-1d92976bb869" providerId="ADAL" clId="{096F09A0-F0C0-48C7-8CF2-616D62E0663F}" dt="2024-02-15T13:47:09.277" v="4838" actId="14100"/>
        <pc:sldMkLst>
          <pc:docMk/>
          <pc:sldMk cId="3243616113" sldId="2929"/>
        </pc:sldMkLst>
        <pc:spChg chg="mod">
          <ac:chgData name="Manrique Negrin, David" userId="92ebdd50-01a1-4ec1-9582-1d92976bb869" providerId="ADAL" clId="{096F09A0-F0C0-48C7-8CF2-616D62E0663F}" dt="2024-02-12T16:15:45.984" v="850" actId="20577"/>
          <ac:spMkLst>
            <pc:docMk/>
            <pc:sldMk cId="3243616113" sldId="2929"/>
            <ac:spMk id="2" creationId="{18309942-6DBC-905B-0570-81FA13C5DF86}"/>
          </ac:spMkLst>
        </pc:spChg>
        <pc:spChg chg="add del mod">
          <ac:chgData name="Manrique Negrin, David" userId="92ebdd50-01a1-4ec1-9582-1d92976bb869" providerId="ADAL" clId="{096F09A0-F0C0-48C7-8CF2-616D62E0663F}" dt="2024-02-15T13:47:06.739" v="4837" actId="478"/>
          <ac:spMkLst>
            <pc:docMk/>
            <pc:sldMk cId="3243616113" sldId="2929"/>
            <ac:spMk id="3" creationId="{1D035F6E-3C1B-D5EE-8137-73DAABD5FA98}"/>
          </ac:spMkLst>
        </pc:spChg>
        <pc:spChg chg="del">
          <ac:chgData name="Manrique Negrin, David" userId="92ebdd50-01a1-4ec1-9582-1d92976bb869" providerId="ADAL" clId="{096F09A0-F0C0-48C7-8CF2-616D62E0663F}" dt="2024-02-12T16:42:54.199" v="851"/>
          <ac:spMkLst>
            <pc:docMk/>
            <pc:sldMk cId="3243616113" sldId="2929"/>
            <ac:spMk id="3" creationId="{54098D72-4C24-5355-1300-AE3A3C49FEB4}"/>
          </ac:spMkLst>
        </pc:spChg>
        <pc:spChg chg="add del mod">
          <ac:chgData name="Manrique Negrin, David" userId="92ebdd50-01a1-4ec1-9582-1d92976bb869" providerId="ADAL" clId="{096F09A0-F0C0-48C7-8CF2-616D62E0663F}" dt="2024-02-15T13:47:06.739" v="4837" actId="478"/>
          <ac:spMkLst>
            <pc:docMk/>
            <pc:sldMk cId="3243616113" sldId="2929"/>
            <ac:spMk id="6" creationId="{64551C43-A0BF-FF69-2CB5-CB93666F892A}"/>
          </ac:spMkLst>
        </pc:spChg>
        <pc:picChg chg="add mod">
          <ac:chgData name="Manrique Negrin, David" userId="92ebdd50-01a1-4ec1-9582-1d92976bb869" providerId="ADAL" clId="{096F09A0-F0C0-48C7-8CF2-616D62E0663F}" dt="2024-02-15T13:47:09.277" v="4838" actId="14100"/>
          <ac:picMkLst>
            <pc:docMk/>
            <pc:sldMk cId="3243616113" sldId="2929"/>
            <ac:picMk id="5122" creationId="{EE2ACE79-FEB8-9101-9AD5-C735F9A9FAB9}"/>
          </ac:picMkLst>
        </pc:picChg>
      </pc:sldChg>
      <pc:sldChg chg="addSp delSp modSp new del mod">
        <pc:chgData name="Manrique Negrin, David" userId="92ebdd50-01a1-4ec1-9582-1d92976bb869" providerId="ADAL" clId="{096F09A0-F0C0-48C7-8CF2-616D62E0663F}" dt="2024-02-15T13:18:11.972" v="4783" actId="47"/>
        <pc:sldMkLst>
          <pc:docMk/>
          <pc:sldMk cId="525370168" sldId="2930"/>
        </pc:sldMkLst>
        <pc:spChg chg="mod">
          <ac:chgData name="Manrique Negrin, David" userId="92ebdd50-01a1-4ec1-9582-1d92976bb869" providerId="ADAL" clId="{096F09A0-F0C0-48C7-8CF2-616D62E0663F}" dt="2024-02-14T13:28:14.382" v="3103" actId="1076"/>
          <ac:spMkLst>
            <pc:docMk/>
            <pc:sldMk cId="525370168" sldId="2930"/>
            <ac:spMk id="2" creationId="{D6B08243-2CEE-392E-660C-F195A4F45DA4}"/>
          </ac:spMkLst>
        </pc:spChg>
        <pc:spChg chg="del">
          <ac:chgData name="Manrique Negrin, David" userId="92ebdd50-01a1-4ec1-9582-1d92976bb869" providerId="ADAL" clId="{096F09A0-F0C0-48C7-8CF2-616D62E0663F}" dt="2024-02-13T13:31:08.641" v="1706"/>
          <ac:spMkLst>
            <pc:docMk/>
            <pc:sldMk cId="525370168" sldId="2930"/>
            <ac:spMk id="3" creationId="{DE3A1CCB-51CE-CA95-66C7-61CA5D096001}"/>
          </ac:spMkLst>
        </pc:spChg>
        <pc:spChg chg="del mod">
          <ac:chgData name="Manrique Negrin, David" userId="92ebdd50-01a1-4ec1-9582-1d92976bb869" providerId="ADAL" clId="{096F09A0-F0C0-48C7-8CF2-616D62E0663F}" dt="2024-02-14T14:17:16.057" v="3378" actId="478"/>
          <ac:spMkLst>
            <pc:docMk/>
            <pc:sldMk cId="525370168" sldId="2930"/>
            <ac:spMk id="4" creationId="{953FD93B-6294-F3F8-6726-3E3387BB64C8}"/>
          </ac:spMkLst>
        </pc:spChg>
        <pc:spChg chg="add mod">
          <ac:chgData name="Manrique Negrin, David" userId="92ebdd50-01a1-4ec1-9582-1d92976bb869" providerId="ADAL" clId="{096F09A0-F0C0-48C7-8CF2-616D62E0663F}" dt="2024-02-14T13:28:26.706" v="3105" actId="6549"/>
          <ac:spMkLst>
            <pc:docMk/>
            <pc:sldMk cId="525370168" sldId="2930"/>
            <ac:spMk id="6" creationId="{49DD200C-689F-3C04-24AE-10503F04D656}"/>
          </ac:spMkLst>
        </pc:spChg>
        <pc:spChg chg="add mod">
          <ac:chgData name="Manrique Negrin, David" userId="92ebdd50-01a1-4ec1-9582-1d92976bb869" providerId="ADAL" clId="{096F09A0-F0C0-48C7-8CF2-616D62E0663F}" dt="2024-02-14T14:19:12.281" v="3476" actId="255"/>
          <ac:spMkLst>
            <pc:docMk/>
            <pc:sldMk cId="525370168" sldId="2930"/>
            <ac:spMk id="7" creationId="{9EFEE4FE-1B97-AD28-2EA7-CC655213F303}"/>
          </ac:spMkLst>
        </pc:spChg>
        <pc:spChg chg="add mod">
          <ac:chgData name="Manrique Negrin, David" userId="92ebdd50-01a1-4ec1-9582-1d92976bb869" providerId="ADAL" clId="{096F09A0-F0C0-48C7-8CF2-616D62E0663F}" dt="2024-02-14T14:19:27.841" v="3479" actId="255"/>
          <ac:spMkLst>
            <pc:docMk/>
            <pc:sldMk cId="525370168" sldId="2930"/>
            <ac:spMk id="8" creationId="{CA3E96C2-2D85-7D45-F129-BCC45741854B}"/>
          </ac:spMkLst>
        </pc:spChg>
        <pc:spChg chg="add mod">
          <ac:chgData name="Manrique Negrin, David" userId="92ebdd50-01a1-4ec1-9582-1d92976bb869" providerId="ADAL" clId="{096F09A0-F0C0-48C7-8CF2-616D62E0663F}" dt="2024-02-14T14:20:04.230" v="3488" actId="1076"/>
          <ac:spMkLst>
            <pc:docMk/>
            <pc:sldMk cId="525370168" sldId="2930"/>
            <ac:spMk id="9" creationId="{700092B6-7B5F-BD3B-51E2-50684534CF98}"/>
          </ac:spMkLst>
        </pc:spChg>
        <pc:spChg chg="add mod">
          <ac:chgData name="Manrique Negrin, David" userId="92ebdd50-01a1-4ec1-9582-1d92976bb869" providerId="ADAL" clId="{096F09A0-F0C0-48C7-8CF2-616D62E0663F}" dt="2024-02-14T14:19:33.329" v="3480" actId="255"/>
          <ac:spMkLst>
            <pc:docMk/>
            <pc:sldMk cId="525370168" sldId="2930"/>
            <ac:spMk id="10" creationId="{A7299FDE-EB48-2228-6203-B12E95D42704}"/>
          </ac:spMkLst>
        </pc:spChg>
        <pc:spChg chg="add mod">
          <ac:chgData name="Manrique Negrin, David" userId="92ebdd50-01a1-4ec1-9582-1d92976bb869" providerId="ADAL" clId="{096F09A0-F0C0-48C7-8CF2-616D62E0663F}" dt="2024-02-14T14:19:48.352" v="3484" actId="1076"/>
          <ac:spMkLst>
            <pc:docMk/>
            <pc:sldMk cId="525370168" sldId="2930"/>
            <ac:spMk id="11" creationId="{AD16DD9C-8E6F-EFD9-3E5D-F8DAD185F13D}"/>
          </ac:spMkLst>
        </pc:spChg>
        <pc:spChg chg="add del mod">
          <ac:chgData name="Manrique Negrin, David" userId="92ebdd50-01a1-4ec1-9582-1d92976bb869" providerId="ADAL" clId="{096F09A0-F0C0-48C7-8CF2-616D62E0663F}" dt="2024-02-15T10:53:46.943" v="3562" actId="21"/>
          <ac:spMkLst>
            <pc:docMk/>
            <pc:sldMk cId="525370168" sldId="2930"/>
            <ac:spMk id="12" creationId="{DBB103BF-3146-2536-5F41-67CA614454F6}"/>
          </ac:spMkLst>
        </pc:spChg>
        <pc:spChg chg="add mod">
          <ac:chgData name="Manrique Negrin, David" userId="92ebdd50-01a1-4ec1-9582-1d92976bb869" providerId="ADAL" clId="{096F09A0-F0C0-48C7-8CF2-616D62E0663F}" dt="2024-02-15T10:55:39.265" v="3577" actId="1076"/>
          <ac:spMkLst>
            <pc:docMk/>
            <pc:sldMk cId="525370168" sldId="2930"/>
            <ac:spMk id="13" creationId="{92DBA48C-7758-D95A-F9B3-E77D08A2C184}"/>
          </ac:spMkLst>
        </pc:spChg>
        <pc:spChg chg="add mod">
          <ac:chgData name="Manrique Negrin, David" userId="92ebdd50-01a1-4ec1-9582-1d92976bb869" providerId="ADAL" clId="{096F09A0-F0C0-48C7-8CF2-616D62E0663F}" dt="2024-02-14T14:19:46.048" v="3483" actId="1076"/>
          <ac:spMkLst>
            <pc:docMk/>
            <pc:sldMk cId="525370168" sldId="2930"/>
            <ac:spMk id="14" creationId="{FAE5B37F-56C6-D0AF-A495-5BFFB671147F}"/>
          </ac:spMkLst>
        </pc:spChg>
        <pc:spChg chg="add mod">
          <ac:chgData name="Manrique Negrin, David" userId="92ebdd50-01a1-4ec1-9582-1d92976bb869" providerId="ADAL" clId="{096F09A0-F0C0-48C7-8CF2-616D62E0663F}" dt="2024-02-15T10:55:41.938" v="3578" actId="1076"/>
          <ac:spMkLst>
            <pc:docMk/>
            <pc:sldMk cId="525370168" sldId="2930"/>
            <ac:spMk id="15" creationId="{F460E354-1251-F687-025F-E08173D2CBFE}"/>
          </ac:spMkLst>
        </pc:spChg>
      </pc:sldChg>
      <pc:sldChg chg="new del">
        <pc:chgData name="Manrique Negrin, David" userId="92ebdd50-01a1-4ec1-9582-1d92976bb869" providerId="ADAL" clId="{096F09A0-F0C0-48C7-8CF2-616D62E0663F}" dt="2024-02-13T10:09:10.484" v="962" actId="47"/>
        <pc:sldMkLst>
          <pc:docMk/>
          <pc:sldMk cId="3924185622" sldId="2930"/>
        </pc:sldMkLst>
      </pc:sldChg>
      <pc:sldChg chg="addSp delSp modSp new mod">
        <pc:chgData name="Manrique Negrin, David" userId="92ebdd50-01a1-4ec1-9582-1d92976bb869" providerId="ADAL" clId="{096F09A0-F0C0-48C7-8CF2-616D62E0663F}" dt="2024-02-15T13:48:40.360" v="4856" actId="20577"/>
        <pc:sldMkLst>
          <pc:docMk/>
          <pc:sldMk cId="4082399500" sldId="2931"/>
        </pc:sldMkLst>
        <pc:spChg chg="mod">
          <ac:chgData name="Manrique Negrin, David" userId="92ebdd50-01a1-4ec1-9582-1d92976bb869" providerId="ADAL" clId="{096F09A0-F0C0-48C7-8CF2-616D62E0663F}" dt="2024-02-15T13:48:40.360" v="4856" actId="20577"/>
          <ac:spMkLst>
            <pc:docMk/>
            <pc:sldMk cId="4082399500" sldId="2931"/>
            <ac:spMk id="2" creationId="{32E8DD3A-C9F2-F109-3907-FC32510B2A2B}"/>
          </ac:spMkLst>
        </pc:spChg>
        <pc:spChg chg="del">
          <ac:chgData name="Manrique Negrin, David" userId="92ebdd50-01a1-4ec1-9582-1d92976bb869" providerId="ADAL" clId="{096F09A0-F0C0-48C7-8CF2-616D62E0663F}" dt="2024-02-14T12:20:46.760" v="1872" actId="478"/>
          <ac:spMkLst>
            <pc:docMk/>
            <pc:sldMk cId="4082399500" sldId="2931"/>
            <ac:spMk id="3" creationId="{4CA9AFD3-23F8-D83B-AB0E-29CD995A70FD}"/>
          </ac:spMkLst>
        </pc:spChg>
        <pc:spChg chg="add mod">
          <ac:chgData name="Manrique Negrin, David" userId="92ebdd50-01a1-4ec1-9582-1d92976bb869" providerId="ADAL" clId="{096F09A0-F0C0-48C7-8CF2-616D62E0663F}" dt="2024-02-15T13:09:54.496" v="4745" actId="20577"/>
          <ac:spMkLst>
            <pc:docMk/>
            <pc:sldMk cId="4082399500" sldId="2931"/>
            <ac:spMk id="3" creationId="{4ED35FD8-229F-47C6-7EAA-32EDB7D073B4}"/>
          </ac:spMkLst>
        </pc:spChg>
        <pc:spChg chg="add mod">
          <ac:chgData name="Manrique Negrin, David" userId="92ebdd50-01a1-4ec1-9582-1d92976bb869" providerId="ADAL" clId="{096F09A0-F0C0-48C7-8CF2-616D62E0663F}" dt="2024-02-15T13:10:49.805" v="4781" actId="20577"/>
          <ac:spMkLst>
            <pc:docMk/>
            <pc:sldMk cId="4082399500" sldId="2931"/>
            <ac:spMk id="6" creationId="{DC4299D5-5448-8DCF-6140-ED850F79613C}"/>
          </ac:spMkLst>
        </pc:spChg>
        <pc:spChg chg="add del mod">
          <ac:chgData name="Manrique Negrin, David" userId="92ebdd50-01a1-4ec1-9582-1d92976bb869" providerId="ADAL" clId="{096F09A0-F0C0-48C7-8CF2-616D62E0663F}" dt="2024-02-15T11:06:08.148" v="3728" actId="478"/>
          <ac:spMkLst>
            <pc:docMk/>
            <pc:sldMk cId="4082399500" sldId="2931"/>
            <ac:spMk id="7" creationId="{8539F180-C269-8E76-B69D-DA1BE5B1FC58}"/>
          </ac:spMkLst>
        </pc:spChg>
        <pc:spChg chg="add del mod">
          <ac:chgData name="Manrique Negrin, David" userId="92ebdd50-01a1-4ec1-9582-1d92976bb869" providerId="ADAL" clId="{096F09A0-F0C0-48C7-8CF2-616D62E0663F}" dt="2024-02-15T11:05:04.315" v="3699" actId="478"/>
          <ac:spMkLst>
            <pc:docMk/>
            <pc:sldMk cId="4082399500" sldId="2931"/>
            <ac:spMk id="8" creationId="{5F4AB3E4-9D7C-795D-9506-34431F6FE5E6}"/>
          </ac:spMkLst>
        </pc:spChg>
        <pc:spChg chg="add mod">
          <ac:chgData name="Manrique Negrin, David" userId="92ebdd50-01a1-4ec1-9582-1d92976bb869" providerId="ADAL" clId="{096F09A0-F0C0-48C7-8CF2-616D62E0663F}" dt="2024-02-14T12:22:19.926" v="1904"/>
          <ac:spMkLst>
            <pc:docMk/>
            <pc:sldMk cId="4082399500" sldId="2931"/>
            <ac:spMk id="9" creationId="{2811C2E3-7116-95CD-CDAC-4D6F3A475F89}"/>
          </ac:spMkLst>
        </pc:spChg>
        <pc:spChg chg="add mod">
          <ac:chgData name="Manrique Negrin, David" userId="92ebdd50-01a1-4ec1-9582-1d92976bb869" providerId="ADAL" clId="{096F09A0-F0C0-48C7-8CF2-616D62E0663F}" dt="2024-02-14T12:22:25.875" v="1905"/>
          <ac:spMkLst>
            <pc:docMk/>
            <pc:sldMk cId="4082399500" sldId="2931"/>
            <ac:spMk id="10" creationId="{89AED0B4-3F3D-7A4F-3273-2E7C028C5E43}"/>
          </ac:spMkLst>
        </pc:spChg>
      </pc:sldChg>
      <pc:sldChg chg="addSp delSp modSp new mod">
        <pc:chgData name="Manrique Negrin, David" userId="92ebdd50-01a1-4ec1-9582-1d92976bb869" providerId="ADAL" clId="{096F09A0-F0C0-48C7-8CF2-616D62E0663F}" dt="2024-02-15T13:48:36.119" v="4848" actId="20577"/>
        <pc:sldMkLst>
          <pc:docMk/>
          <pc:sldMk cId="106838572" sldId="2932"/>
        </pc:sldMkLst>
        <pc:spChg chg="mod">
          <ac:chgData name="Manrique Negrin, David" userId="92ebdd50-01a1-4ec1-9582-1d92976bb869" providerId="ADAL" clId="{096F09A0-F0C0-48C7-8CF2-616D62E0663F}" dt="2024-02-15T13:48:36.119" v="4848" actId="20577"/>
          <ac:spMkLst>
            <pc:docMk/>
            <pc:sldMk cId="106838572" sldId="2932"/>
            <ac:spMk id="2" creationId="{534BEBBA-3964-8909-BA1C-78378B14C749}"/>
          </ac:spMkLst>
        </pc:spChg>
        <pc:spChg chg="del">
          <ac:chgData name="Manrique Negrin, David" userId="92ebdd50-01a1-4ec1-9582-1d92976bb869" providerId="ADAL" clId="{096F09A0-F0C0-48C7-8CF2-616D62E0663F}" dt="2024-02-15T10:53:58.905" v="3564"/>
          <ac:spMkLst>
            <pc:docMk/>
            <pc:sldMk cId="106838572" sldId="2932"/>
            <ac:spMk id="3" creationId="{2BF921BF-9F9D-478D-4FA7-2ACE8746A682}"/>
          </ac:spMkLst>
        </pc:spChg>
        <pc:spChg chg="add mod">
          <ac:chgData name="Manrique Negrin, David" userId="92ebdd50-01a1-4ec1-9582-1d92976bb869" providerId="ADAL" clId="{096F09A0-F0C0-48C7-8CF2-616D62E0663F}" dt="2024-02-15T13:48:17.466" v="4839" actId="478"/>
          <ac:spMkLst>
            <pc:docMk/>
            <pc:sldMk cId="106838572" sldId="2932"/>
            <ac:spMk id="7" creationId="{C48B12C7-3ED8-EF8D-6A8E-81ED49EACE93}"/>
          </ac:spMkLst>
        </pc:spChg>
        <pc:spChg chg="add del mod">
          <ac:chgData name="Manrique Negrin, David" userId="92ebdd50-01a1-4ec1-9582-1d92976bb869" providerId="ADAL" clId="{096F09A0-F0C0-48C7-8CF2-616D62E0663F}" dt="2024-02-15T13:48:17.466" v="4839" actId="478"/>
          <ac:spMkLst>
            <pc:docMk/>
            <pc:sldMk cId="106838572" sldId="2932"/>
            <ac:spMk id="12" creationId="{DBB103BF-3146-2536-5F41-67CA614454F6}"/>
          </ac:spMkLst>
        </pc:spChg>
      </pc:sldChg>
      <pc:sldChg chg="addSp modSp add mod">
        <pc:chgData name="Manrique Negrin, David" userId="92ebdd50-01a1-4ec1-9582-1d92976bb869" providerId="ADAL" clId="{096F09A0-F0C0-48C7-8CF2-616D62E0663F}" dt="2024-02-15T13:35:56.557" v="4836" actId="6549"/>
        <pc:sldMkLst>
          <pc:docMk/>
          <pc:sldMk cId="1927298301" sldId="2933"/>
        </pc:sldMkLst>
        <pc:spChg chg="mod">
          <ac:chgData name="Manrique Negrin, David" userId="92ebdd50-01a1-4ec1-9582-1d92976bb869" providerId="ADAL" clId="{096F09A0-F0C0-48C7-8CF2-616D62E0663F}" dt="2024-02-15T13:35:56.557" v="4836" actId="6549"/>
          <ac:spMkLst>
            <pc:docMk/>
            <pc:sldMk cId="1927298301" sldId="2933"/>
            <ac:spMk id="3" creationId="{E439D236-995E-FDC6-CDEE-3796309DE837}"/>
          </ac:spMkLst>
        </pc:spChg>
        <pc:spChg chg="add mod">
          <ac:chgData name="Manrique Negrin, David" userId="92ebdd50-01a1-4ec1-9582-1d92976bb869" providerId="ADAL" clId="{096F09A0-F0C0-48C7-8CF2-616D62E0663F}" dt="2024-02-15T13:30:21.410" v="4795"/>
          <ac:spMkLst>
            <pc:docMk/>
            <pc:sldMk cId="1927298301" sldId="2933"/>
            <ac:spMk id="4" creationId="{5597553D-AD1B-F833-56CD-DDB50594D7AC}"/>
          </ac:spMkLst>
        </pc:spChg>
      </pc:sldChg>
      <pc:sldChg chg="addSp delSp modSp new mod modAnim">
        <pc:chgData name="Manrique Negrin, David" userId="92ebdd50-01a1-4ec1-9582-1d92976bb869" providerId="ADAL" clId="{096F09A0-F0C0-48C7-8CF2-616D62E0663F}" dt="2024-03-05T14:42:31.531" v="4863" actId="1076"/>
        <pc:sldMkLst>
          <pc:docMk/>
          <pc:sldMk cId="2487450778" sldId="2934"/>
        </pc:sldMkLst>
        <pc:spChg chg="del">
          <ac:chgData name="Manrique Negrin, David" userId="92ebdd50-01a1-4ec1-9582-1d92976bb869" providerId="ADAL" clId="{096F09A0-F0C0-48C7-8CF2-616D62E0663F}" dt="2024-03-05T14:42:27.061" v="4861" actId="478"/>
          <ac:spMkLst>
            <pc:docMk/>
            <pc:sldMk cId="2487450778" sldId="2934"/>
            <ac:spMk id="2" creationId="{D6D69CC8-7324-9EDB-1754-58279F731633}"/>
          </ac:spMkLst>
        </pc:spChg>
        <pc:spChg chg="del">
          <ac:chgData name="Manrique Negrin, David" userId="92ebdd50-01a1-4ec1-9582-1d92976bb869" providerId="ADAL" clId="{096F09A0-F0C0-48C7-8CF2-616D62E0663F}" dt="2024-03-05T14:42:21.312" v="4859"/>
          <ac:spMkLst>
            <pc:docMk/>
            <pc:sldMk cId="2487450778" sldId="2934"/>
            <ac:spMk id="3" creationId="{EBF8D7AC-150F-148D-4E1F-AFC4AE6789D5}"/>
          </ac:spMkLst>
        </pc:spChg>
        <pc:picChg chg="add mod">
          <ac:chgData name="Manrique Negrin, David" userId="92ebdd50-01a1-4ec1-9582-1d92976bb869" providerId="ADAL" clId="{096F09A0-F0C0-48C7-8CF2-616D62E0663F}" dt="2024-03-05T14:42:31.531" v="4863" actId="1076"/>
          <ac:picMkLst>
            <pc:docMk/>
            <pc:sldMk cId="2487450778" sldId="2934"/>
            <ac:picMk id="6" creationId="{A4417AF1-E199-B829-CB80-0B0C0E979842}"/>
          </ac:picMkLst>
        </pc:picChg>
      </pc:sldChg>
    </pc:docChg>
  </pc:docChgLst>
  <pc:docChgLst>
    <pc:chgData name="Fedeli, Arianna" userId="S::a.fedeli@tue.nl::f975d9a6-85db-4b26-b11b-2627d7fb1b5a" providerId="AD" clId="Web-{366EE401-3E5D-BE15-03C9-BA18C65EFD89}"/>
    <pc:docChg chg="modSld">
      <pc:chgData name="Fedeli, Arianna" userId="S::a.fedeli@tue.nl::f975d9a6-85db-4b26-b11b-2627d7fb1b5a" providerId="AD" clId="Web-{366EE401-3E5D-BE15-03C9-BA18C65EFD89}" dt="2023-12-05T16:49:47.474" v="131" actId="20577"/>
      <pc:docMkLst>
        <pc:docMk/>
      </pc:docMkLst>
      <pc:sldChg chg="modSp">
        <pc:chgData name="Fedeli, Arianna" userId="S::a.fedeli@tue.nl::f975d9a6-85db-4b26-b11b-2627d7fb1b5a" providerId="AD" clId="Web-{366EE401-3E5D-BE15-03C9-BA18C65EFD89}" dt="2023-12-05T16:49:47.474" v="131" actId="20577"/>
        <pc:sldMkLst>
          <pc:docMk/>
          <pc:sldMk cId="2673944001" sldId="2874"/>
        </pc:sldMkLst>
        <pc:spChg chg="mod">
          <ac:chgData name="Fedeli, Arianna" userId="S::a.fedeli@tue.nl::f975d9a6-85db-4b26-b11b-2627d7fb1b5a" providerId="AD" clId="Web-{366EE401-3E5D-BE15-03C9-BA18C65EFD89}" dt="2023-12-05T16:49:47.474" v="131" actId="20577"/>
          <ac:spMkLst>
            <pc:docMk/>
            <pc:sldMk cId="2673944001" sldId="2874"/>
            <ac:spMk id="3" creationId="{73E2B2C3-D86C-5B26-FEF3-700E4CACEA32}"/>
          </ac:spMkLst>
        </pc:spChg>
        <pc:spChg chg="mod">
          <ac:chgData name="Fedeli, Arianna" userId="S::a.fedeli@tue.nl::f975d9a6-85db-4b26-b11b-2627d7fb1b5a" providerId="AD" clId="Web-{366EE401-3E5D-BE15-03C9-BA18C65EFD89}" dt="2023-12-05T16:43:30.570" v="59" actId="20577"/>
          <ac:spMkLst>
            <pc:docMk/>
            <pc:sldMk cId="2673944001" sldId="2874"/>
            <ac:spMk id="7" creationId="{E72AC8EC-DE46-AF0B-4B9B-76195339EEF8}"/>
          </ac:spMkLst>
        </pc:spChg>
        <pc:cxnChg chg="mod">
          <ac:chgData name="Fedeli, Arianna" userId="S::a.fedeli@tue.nl::f975d9a6-85db-4b26-b11b-2627d7fb1b5a" providerId="AD" clId="Web-{366EE401-3E5D-BE15-03C9-BA18C65EFD89}" dt="2023-12-05T16:48:06.205" v="126" actId="14100"/>
          <ac:cxnSpMkLst>
            <pc:docMk/>
            <pc:sldMk cId="2673944001" sldId="2874"/>
            <ac:cxnSpMk id="6" creationId="{FA34333F-C656-BB7A-0D63-54380D92EEE4}"/>
          </ac:cxnSpMkLst>
        </pc:cxnChg>
      </pc:sldChg>
      <pc:sldChg chg="addSp delSp modSp">
        <pc:chgData name="Fedeli, Arianna" userId="S::a.fedeli@tue.nl::f975d9a6-85db-4b26-b11b-2627d7fb1b5a" providerId="AD" clId="Web-{366EE401-3E5D-BE15-03C9-BA18C65EFD89}" dt="2023-12-05T16:47:31.203" v="121" actId="20577"/>
        <pc:sldMkLst>
          <pc:docMk/>
          <pc:sldMk cId="4140988831" sldId="2877"/>
        </pc:sldMkLst>
        <pc:spChg chg="add del mod">
          <ac:chgData name="Fedeli, Arianna" userId="S::a.fedeli@tue.nl::f975d9a6-85db-4b26-b11b-2627d7fb1b5a" providerId="AD" clId="Web-{366EE401-3E5D-BE15-03C9-BA18C65EFD89}" dt="2023-12-05T16:47:31.203" v="121" actId="20577"/>
          <ac:spMkLst>
            <pc:docMk/>
            <pc:sldMk cId="4140988831" sldId="2877"/>
            <ac:spMk id="3" creationId="{8481785A-BA91-B3C1-6E62-6A13D3AED332}"/>
          </ac:spMkLst>
        </pc:spChg>
        <pc:spChg chg="mod">
          <ac:chgData name="Fedeli, Arianna" userId="S::a.fedeli@tue.nl::f975d9a6-85db-4b26-b11b-2627d7fb1b5a" providerId="AD" clId="Web-{366EE401-3E5D-BE15-03C9-BA18C65EFD89}" dt="2023-12-05T16:46:49.014" v="103" actId="1076"/>
          <ac:spMkLst>
            <pc:docMk/>
            <pc:sldMk cId="4140988831" sldId="2877"/>
            <ac:spMk id="6" creationId="{55EE4350-E606-F281-5C85-769AED169056}"/>
          </ac:spMkLst>
        </pc:spChg>
        <pc:spChg chg="mod">
          <ac:chgData name="Fedeli, Arianna" userId="S::a.fedeli@tue.nl::f975d9a6-85db-4b26-b11b-2627d7fb1b5a" providerId="AD" clId="Web-{366EE401-3E5D-BE15-03C9-BA18C65EFD89}" dt="2023-12-05T16:46:52.343" v="107" actId="1076"/>
          <ac:spMkLst>
            <pc:docMk/>
            <pc:sldMk cId="4140988831" sldId="2877"/>
            <ac:spMk id="7" creationId="{BA1CAE97-2166-32CA-D2B9-288A362BF8B4}"/>
          </ac:spMkLst>
        </pc:spChg>
        <pc:spChg chg="add del mod">
          <ac:chgData name="Fedeli, Arianna" userId="S::a.fedeli@tue.nl::f975d9a6-85db-4b26-b11b-2627d7fb1b5a" providerId="AD" clId="Web-{366EE401-3E5D-BE15-03C9-BA18C65EFD89}" dt="2023-12-05T16:47:23.875" v="114"/>
          <ac:spMkLst>
            <pc:docMk/>
            <pc:sldMk cId="4140988831" sldId="2877"/>
            <ac:spMk id="15" creationId="{6A102501-99F7-24EE-00C4-D744054C3571}"/>
          </ac:spMkLst>
        </pc:spChg>
        <pc:picChg chg="add del mod modCrop">
          <ac:chgData name="Fedeli, Arianna" userId="S::a.fedeli@tue.nl::f975d9a6-85db-4b26-b11b-2627d7fb1b5a" providerId="AD" clId="Web-{366EE401-3E5D-BE15-03C9-BA18C65EFD89}" dt="2023-12-05T16:44:57.823" v="89"/>
          <ac:picMkLst>
            <pc:docMk/>
            <pc:sldMk cId="4140988831" sldId="2877"/>
            <ac:picMk id="9" creationId="{143979FB-0091-66DC-2CEA-E3D6A01F8517}"/>
          </ac:picMkLst>
        </pc:picChg>
        <pc:picChg chg="add mod">
          <ac:chgData name="Fedeli, Arianna" userId="S::a.fedeli@tue.nl::f975d9a6-85db-4b26-b11b-2627d7fb1b5a" providerId="AD" clId="Web-{366EE401-3E5D-BE15-03C9-BA18C65EFD89}" dt="2023-12-05T16:46:49.030" v="104" actId="1076"/>
          <ac:picMkLst>
            <pc:docMk/>
            <pc:sldMk cId="4140988831" sldId="2877"/>
            <ac:picMk id="10" creationId="{3D65C10C-0C53-DEF7-3EE1-28AB64D8AC3A}"/>
          </ac:picMkLst>
        </pc:picChg>
        <pc:picChg chg="add mod">
          <ac:chgData name="Fedeli, Arianna" userId="S::a.fedeli@tue.nl::f975d9a6-85db-4b26-b11b-2627d7fb1b5a" providerId="AD" clId="Web-{366EE401-3E5D-BE15-03C9-BA18C65EFD89}" dt="2023-12-05T16:46:49.046" v="105" actId="1076"/>
          <ac:picMkLst>
            <pc:docMk/>
            <pc:sldMk cId="4140988831" sldId="2877"/>
            <ac:picMk id="11" creationId="{01E39F7E-66E5-522C-65C1-5CE9901DE26C}"/>
          </ac:picMkLst>
        </pc:picChg>
        <pc:picChg chg="add mod">
          <ac:chgData name="Fedeli, Arianna" userId="S::a.fedeli@tue.nl::f975d9a6-85db-4b26-b11b-2627d7fb1b5a" providerId="AD" clId="Web-{366EE401-3E5D-BE15-03C9-BA18C65EFD89}" dt="2023-12-05T16:46:49.061" v="106" actId="1076"/>
          <ac:picMkLst>
            <pc:docMk/>
            <pc:sldMk cId="4140988831" sldId="2877"/>
            <ac:picMk id="12" creationId="{9E58100C-3B2A-C08A-338D-C8AD0C3A9FC3}"/>
          </ac:picMkLst>
        </pc:picChg>
        <pc:picChg chg="add mod">
          <ac:chgData name="Fedeli, Arianna" userId="S::a.fedeli@tue.nl::f975d9a6-85db-4b26-b11b-2627d7fb1b5a" providerId="AD" clId="Web-{366EE401-3E5D-BE15-03C9-BA18C65EFD89}" dt="2023-12-05T16:47:13.875" v="111" actId="1076"/>
          <ac:picMkLst>
            <pc:docMk/>
            <pc:sldMk cId="4140988831" sldId="2877"/>
            <ac:picMk id="13" creationId="{1CF83510-8AEC-0CFC-EC4A-BE8DAE194880}"/>
          </ac:picMkLst>
        </pc:picChg>
      </pc:sldChg>
    </pc:docChg>
  </pc:docChgLst>
  <pc:docChgLst>
    <pc:chgData name="Manrique Negrin, David" userId="92ebdd50-01a1-4ec1-9582-1d92976bb869" providerId="ADAL" clId="{712B627A-7687-4B79-8AAB-933F11ADE60A}"/>
    <pc:docChg chg="undo custSel addSld delSld modSld addSection modSection">
      <pc:chgData name="Manrique Negrin, David" userId="92ebdd50-01a1-4ec1-9582-1d92976bb869" providerId="ADAL" clId="{712B627A-7687-4B79-8AAB-933F11ADE60A}" dt="2023-12-05T16:30:45.689" v="915" actId="14100"/>
      <pc:docMkLst>
        <pc:docMk/>
      </pc:docMkLst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357754743" sldId="2856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3620019957" sldId="2857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1051308660" sldId="2858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980225800" sldId="2859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699316896" sldId="2860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4009809356" sldId="2861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3766480373" sldId="2862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873947558" sldId="2863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163121745" sldId="2864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2293116709" sldId="2865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3660170230" sldId="2866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4167542064" sldId="2867"/>
        </pc:sldMkLst>
      </pc:sldChg>
      <pc:sldChg chg="add modTransition">
        <pc:chgData name="Manrique Negrin, David" userId="92ebdd50-01a1-4ec1-9582-1d92976bb869" providerId="ADAL" clId="{712B627A-7687-4B79-8AAB-933F11ADE60A}" dt="2023-11-30T15:33:22.885" v="2"/>
        <pc:sldMkLst>
          <pc:docMk/>
          <pc:sldMk cId="712649300" sldId="2868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2548458171" sldId="2869"/>
        </pc:sldMkLst>
      </pc:sldChg>
      <pc:sldChg chg="add">
        <pc:chgData name="Manrique Negrin, David" userId="92ebdd50-01a1-4ec1-9582-1d92976bb869" providerId="ADAL" clId="{712B627A-7687-4B79-8AAB-933F11ADE60A}" dt="2023-11-30T15:33:22.885" v="2"/>
        <pc:sldMkLst>
          <pc:docMk/>
          <pc:sldMk cId="3623324514" sldId="2870"/>
        </pc:sldMkLst>
      </pc:sldChg>
      <pc:sldChg chg="add">
        <pc:chgData name="Manrique Negrin, David" userId="92ebdd50-01a1-4ec1-9582-1d92976bb869" providerId="ADAL" clId="{712B627A-7687-4B79-8AAB-933F11ADE60A}" dt="2023-11-30T15:34:52.815" v="6"/>
        <pc:sldMkLst>
          <pc:docMk/>
          <pc:sldMk cId="3491789426" sldId="2871"/>
        </pc:sldMkLst>
      </pc:sldChg>
      <pc:sldChg chg="add">
        <pc:chgData name="Manrique Negrin, David" userId="92ebdd50-01a1-4ec1-9582-1d92976bb869" providerId="ADAL" clId="{712B627A-7687-4B79-8AAB-933F11ADE60A}" dt="2023-11-30T15:34:52.815" v="6"/>
        <pc:sldMkLst>
          <pc:docMk/>
          <pc:sldMk cId="2321433847" sldId="2872"/>
        </pc:sldMkLst>
      </pc:sldChg>
      <pc:sldChg chg="add">
        <pc:chgData name="Manrique Negrin, David" userId="92ebdd50-01a1-4ec1-9582-1d92976bb869" providerId="ADAL" clId="{712B627A-7687-4B79-8AAB-933F11ADE60A}" dt="2023-11-30T15:34:52.815" v="6"/>
        <pc:sldMkLst>
          <pc:docMk/>
          <pc:sldMk cId="358222952" sldId="2873"/>
        </pc:sldMkLst>
      </pc:sldChg>
      <pc:sldChg chg="del">
        <pc:chgData name="Manrique Negrin, David" userId="92ebdd50-01a1-4ec1-9582-1d92976bb869" providerId="ADAL" clId="{712B627A-7687-4B79-8AAB-933F11ADE60A}" dt="2023-12-05T16:27:51.983" v="822" actId="47"/>
        <pc:sldMkLst>
          <pc:docMk/>
          <pc:sldMk cId="233021902" sldId="2875"/>
        </pc:sldMkLst>
      </pc:sldChg>
      <pc:sldChg chg="addSp delSp modSp new mod modAnim">
        <pc:chgData name="Manrique Negrin, David" userId="92ebdd50-01a1-4ec1-9582-1d92976bb869" providerId="ADAL" clId="{712B627A-7687-4B79-8AAB-933F11ADE60A}" dt="2023-12-04T16:34:49.067" v="385" actId="1076"/>
        <pc:sldMkLst>
          <pc:docMk/>
          <pc:sldMk cId="2548391558" sldId="2876"/>
        </pc:sldMkLst>
        <pc:spChg chg="del">
          <ac:chgData name="Manrique Negrin, David" userId="92ebdd50-01a1-4ec1-9582-1d92976bb869" providerId="ADAL" clId="{712B627A-7687-4B79-8AAB-933F11ADE60A}" dt="2023-12-04T16:14:55.012" v="11" actId="478"/>
          <ac:spMkLst>
            <pc:docMk/>
            <pc:sldMk cId="2548391558" sldId="2876"/>
            <ac:spMk id="3" creationId="{5CF699A4-A722-5EA1-CE16-9C7377BC6801}"/>
          </ac:spMkLst>
        </pc:spChg>
        <pc:spChg chg="add mod">
          <ac:chgData name="Manrique Negrin, David" userId="92ebdd50-01a1-4ec1-9582-1d92976bb869" providerId="ADAL" clId="{712B627A-7687-4B79-8AAB-933F11ADE60A}" dt="2023-12-04T16:32:15.855" v="358" actId="20577"/>
          <ac:spMkLst>
            <pc:docMk/>
            <pc:sldMk cId="2548391558" sldId="2876"/>
            <ac:spMk id="6" creationId="{F5054047-196E-B6A8-960F-CBD2200AF3D2}"/>
          </ac:spMkLst>
        </pc:spChg>
        <pc:spChg chg="mod">
          <ac:chgData name="Manrique Negrin, David" userId="92ebdd50-01a1-4ec1-9582-1d92976bb869" providerId="ADAL" clId="{712B627A-7687-4B79-8AAB-933F11ADE60A}" dt="2023-12-04T16:21:23.362" v="60" actId="1076"/>
          <ac:spMkLst>
            <pc:docMk/>
            <pc:sldMk cId="2548391558" sldId="2876"/>
            <ac:spMk id="9" creationId="{3AB51DAE-CB60-CC77-A2BE-85EC40D5E9D0}"/>
          </ac:spMkLst>
        </pc:spChg>
        <pc:spChg chg="mod">
          <ac:chgData name="Manrique Negrin, David" userId="92ebdd50-01a1-4ec1-9582-1d92976bb869" providerId="ADAL" clId="{712B627A-7687-4B79-8AAB-933F11ADE60A}" dt="2023-12-04T16:15:47.049" v="13" actId="1076"/>
          <ac:spMkLst>
            <pc:docMk/>
            <pc:sldMk cId="2548391558" sldId="2876"/>
            <ac:spMk id="10" creationId="{EE9E821F-EBB9-E4EF-57E3-7C5C43058F33}"/>
          </ac:spMkLst>
        </pc:spChg>
        <pc:spChg chg="mod">
          <ac:chgData name="Manrique Negrin, David" userId="92ebdd50-01a1-4ec1-9582-1d92976bb869" providerId="ADAL" clId="{712B627A-7687-4B79-8AAB-933F11ADE60A}" dt="2023-12-04T16:29:29.612" v="229" actId="1076"/>
          <ac:spMkLst>
            <pc:docMk/>
            <pc:sldMk cId="2548391558" sldId="2876"/>
            <ac:spMk id="13" creationId="{7823B415-9FD9-0DCC-C3B2-36703C31700B}"/>
          </ac:spMkLst>
        </pc:spChg>
        <pc:spChg chg="mod">
          <ac:chgData name="Manrique Negrin, David" userId="92ebdd50-01a1-4ec1-9582-1d92976bb869" providerId="ADAL" clId="{712B627A-7687-4B79-8AAB-933F11ADE60A}" dt="2023-12-04T16:28:00.868" v="195" actId="1076"/>
          <ac:spMkLst>
            <pc:docMk/>
            <pc:sldMk cId="2548391558" sldId="2876"/>
            <ac:spMk id="14" creationId="{146015FE-0915-4D36-ECBA-18D1DDCBAD8D}"/>
          </ac:spMkLst>
        </pc:spChg>
        <pc:spChg chg="add mod">
          <ac:chgData name="Manrique Negrin, David" userId="92ebdd50-01a1-4ec1-9582-1d92976bb869" providerId="ADAL" clId="{712B627A-7687-4B79-8AAB-933F11ADE60A}" dt="2023-12-04T16:32:03.630" v="344" actId="1076"/>
          <ac:spMkLst>
            <pc:docMk/>
            <pc:sldMk cId="2548391558" sldId="2876"/>
            <ac:spMk id="16" creationId="{E14F0240-4887-B05C-49CA-B8FD601CA122}"/>
          </ac:spMkLst>
        </pc:spChg>
        <pc:spChg chg="add mod">
          <ac:chgData name="Manrique Negrin, David" userId="92ebdd50-01a1-4ec1-9582-1d92976bb869" providerId="ADAL" clId="{712B627A-7687-4B79-8AAB-933F11ADE60A}" dt="2023-12-04T16:17:01.064" v="19" actId="208"/>
          <ac:spMkLst>
            <pc:docMk/>
            <pc:sldMk cId="2548391558" sldId="2876"/>
            <ac:spMk id="17" creationId="{54548DB3-441F-3CB2-4CC6-B16B03B655F6}"/>
          </ac:spMkLst>
        </pc:spChg>
        <pc:spChg chg="add mod">
          <ac:chgData name="Manrique Negrin, David" userId="92ebdd50-01a1-4ec1-9582-1d92976bb869" providerId="ADAL" clId="{712B627A-7687-4B79-8AAB-933F11ADE60A}" dt="2023-12-04T16:21:02.750" v="55" actId="164"/>
          <ac:spMkLst>
            <pc:docMk/>
            <pc:sldMk cId="2548391558" sldId="2876"/>
            <ac:spMk id="18" creationId="{3BA5652A-F9F8-E689-7B33-70A20EBEE41F}"/>
          </ac:spMkLst>
        </pc:spChg>
        <pc:spChg chg="add mod">
          <ac:chgData name="Manrique Negrin, David" userId="92ebdd50-01a1-4ec1-9582-1d92976bb869" providerId="ADAL" clId="{712B627A-7687-4B79-8AAB-933F11ADE60A}" dt="2023-12-04T16:21:02.750" v="55" actId="164"/>
          <ac:spMkLst>
            <pc:docMk/>
            <pc:sldMk cId="2548391558" sldId="2876"/>
            <ac:spMk id="19" creationId="{1C8F41B2-F960-789B-A913-F75A153B9397}"/>
          </ac:spMkLst>
        </pc:spChg>
        <pc:spChg chg="add mod">
          <ac:chgData name="Manrique Negrin, David" userId="92ebdd50-01a1-4ec1-9582-1d92976bb869" providerId="ADAL" clId="{712B627A-7687-4B79-8AAB-933F11ADE60A}" dt="2023-12-04T16:20:51.017" v="53" actId="164"/>
          <ac:spMkLst>
            <pc:docMk/>
            <pc:sldMk cId="2548391558" sldId="2876"/>
            <ac:spMk id="20" creationId="{71FBF0C0-B298-BF37-74E4-DF9E17324E8D}"/>
          </ac:spMkLst>
        </pc:spChg>
        <pc:spChg chg="add mod">
          <ac:chgData name="Manrique Negrin, David" userId="92ebdd50-01a1-4ec1-9582-1d92976bb869" providerId="ADAL" clId="{712B627A-7687-4B79-8AAB-933F11ADE60A}" dt="2023-12-04T16:20:51.017" v="53" actId="164"/>
          <ac:spMkLst>
            <pc:docMk/>
            <pc:sldMk cId="2548391558" sldId="2876"/>
            <ac:spMk id="21" creationId="{CBDB412A-CBA2-8F60-59C1-99CF658E73B0}"/>
          </ac:spMkLst>
        </pc:spChg>
        <pc:spChg chg="mod topLvl">
          <ac:chgData name="Manrique Negrin, David" userId="92ebdd50-01a1-4ec1-9582-1d92976bb869" providerId="ADAL" clId="{712B627A-7687-4B79-8AAB-933F11ADE60A}" dt="2023-12-04T16:28:00.868" v="195" actId="1076"/>
          <ac:spMkLst>
            <pc:docMk/>
            <pc:sldMk cId="2548391558" sldId="2876"/>
            <ac:spMk id="25" creationId="{998660F4-A52E-901B-A1AA-2E2E81B922A2}"/>
          </ac:spMkLst>
        </pc:spChg>
        <pc:spChg chg="del mod topLvl">
          <ac:chgData name="Manrique Negrin, David" userId="92ebdd50-01a1-4ec1-9582-1d92976bb869" providerId="ADAL" clId="{712B627A-7687-4B79-8AAB-933F11ADE60A}" dt="2023-12-04T16:25:41.186" v="138" actId="478"/>
          <ac:spMkLst>
            <pc:docMk/>
            <pc:sldMk cId="2548391558" sldId="2876"/>
            <ac:spMk id="26" creationId="{3DF9E476-69EB-F415-3584-3948AF3A2C0D}"/>
          </ac:spMkLst>
        </pc:spChg>
        <pc:spChg chg="mod">
          <ac:chgData name="Manrique Negrin, David" userId="92ebdd50-01a1-4ec1-9582-1d92976bb869" providerId="ADAL" clId="{712B627A-7687-4B79-8AAB-933F11ADE60A}" dt="2023-12-04T16:28:00.868" v="195" actId="1076"/>
          <ac:spMkLst>
            <pc:docMk/>
            <pc:sldMk cId="2548391558" sldId="2876"/>
            <ac:spMk id="28" creationId="{EAA216BB-CCEF-CB1D-7F31-6AD07733242D}"/>
          </ac:spMkLst>
        </pc:spChg>
        <pc:spChg chg="mod">
          <ac:chgData name="Manrique Negrin, David" userId="92ebdd50-01a1-4ec1-9582-1d92976bb869" providerId="ADAL" clId="{712B627A-7687-4B79-8AAB-933F11ADE60A}" dt="2023-12-04T16:28:00.868" v="195" actId="1076"/>
          <ac:spMkLst>
            <pc:docMk/>
            <pc:sldMk cId="2548391558" sldId="2876"/>
            <ac:spMk id="29" creationId="{F1FA4D4A-B36E-DE34-7B99-EBF5EAE6EBE2}"/>
          </ac:spMkLst>
        </pc:spChg>
        <pc:spChg chg="add mod">
          <ac:chgData name="Manrique Negrin, David" userId="92ebdd50-01a1-4ec1-9582-1d92976bb869" providerId="ADAL" clId="{712B627A-7687-4B79-8AAB-933F11ADE60A}" dt="2023-12-04T16:28:00.868" v="195" actId="1076"/>
          <ac:spMkLst>
            <pc:docMk/>
            <pc:sldMk cId="2548391558" sldId="2876"/>
            <ac:spMk id="30" creationId="{CC22621C-180F-05C9-E0D5-272CFA418CA0}"/>
          </ac:spMkLst>
        </pc:spChg>
        <pc:spChg chg="add del mod">
          <ac:chgData name="Manrique Negrin, David" userId="92ebdd50-01a1-4ec1-9582-1d92976bb869" providerId="ADAL" clId="{712B627A-7687-4B79-8AAB-933F11ADE60A}" dt="2023-12-04T16:26:12.085" v="147"/>
          <ac:spMkLst>
            <pc:docMk/>
            <pc:sldMk cId="2548391558" sldId="2876"/>
            <ac:spMk id="31" creationId="{106A0D7A-34F6-05B1-AA30-4AD29A778B74}"/>
          </ac:spMkLst>
        </pc:spChg>
        <pc:spChg chg="mod">
          <ac:chgData name="Manrique Negrin, David" userId="92ebdd50-01a1-4ec1-9582-1d92976bb869" providerId="ADAL" clId="{712B627A-7687-4B79-8AAB-933F11ADE60A}" dt="2023-12-04T16:26:20.922" v="149"/>
          <ac:spMkLst>
            <pc:docMk/>
            <pc:sldMk cId="2548391558" sldId="2876"/>
            <ac:spMk id="34" creationId="{DE01965B-C70A-D3F2-2386-FD4FE39504A6}"/>
          </ac:spMkLst>
        </pc:spChg>
        <pc:spChg chg="mod">
          <ac:chgData name="Manrique Negrin, David" userId="92ebdd50-01a1-4ec1-9582-1d92976bb869" providerId="ADAL" clId="{712B627A-7687-4B79-8AAB-933F11ADE60A}" dt="2023-12-04T16:26:20.922" v="149"/>
          <ac:spMkLst>
            <pc:docMk/>
            <pc:sldMk cId="2548391558" sldId="2876"/>
            <ac:spMk id="35" creationId="{DFAD0016-BC0B-F591-E0D8-DA71D9C43A6E}"/>
          </ac:spMkLst>
        </pc:spChg>
        <pc:spChg chg="mod">
          <ac:chgData name="Manrique Negrin, David" userId="92ebdd50-01a1-4ec1-9582-1d92976bb869" providerId="ADAL" clId="{712B627A-7687-4B79-8AAB-933F11ADE60A}" dt="2023-12-04T16:26:30.626" v="152"/>
          <ac:spMkLst>
            <pc:docMk/>
            <pc:sldMk cId="2548391558" sldId="2876"/>
            <ac:spMk id="37" creationId="{B0209839-E5EE-F844-C9C5-F4CAB2456B33}"/>
          </ac:spMkLst>
        </pc:spChg>
        <pc:spChg chg="mod">
          <ac:chgData name="Manrique Negrin, David" userId="92ebdd50-01a1-4ec1-9582-1d92976bb869" providerId="ADAL" clId="{712B627A-7687-4B79-8AAB-933F11ADE60A}" dt="2023-12-04T16:26:30.626" v="152"/>
          <ac:spMkLst>
            <pc:docMk/>
            <pc:sldMk cId="2548391558" sldId="2876"/>
            <ac:spMk id="38" creationId="{54079291-C97F-1B0F-EBC9-8AE2921DC308}"/>
          </ac:spMkLst>
        </pc:spChg>
        <pc:spChg chg="add mod">
          <ac:chgData name="Manrique Negrin, David" userId="92ebdd50-01a1-4ec1-9582-1d92976bb869" providerId="ADAL" clId="{712B627A-7687-4B79-8AAB-933F11ADE60A}" dt="2023-12-04T16:27:11.422" v="174" actId="404"/>
          <ac:spMkLst>
            <pc:docMk/>
            <pc:sldMk cId="2548391558" sldId="2876"/>
            <ac:spMk id="39" creationId="{94B0146D-331E-7FD0-5637-09E690525A0E}"/>
          </ac:spMkLst>
        </pc:spChg>
        <pc:spChg chg="add mod">
          <ac:chgData name="Manrique Negrin, David" userId="92ebdd50-01a1-4ec1-9582-1d92976bb869" providerId="ADAL" clId="{712B627A-7687-4B79-8AAB-933F11ADE60A}" dt="2023-12-04T16:31:42.799" v="332" actId="1076"/>
          <ac:spMkLst>
            <pc:docMk/>
            <pc:sldMk cId="2548391558" sldId="2876"/>
            <ac:spMk id="40" creationId="{3DA4AA5D-10E1-06FA-6136-F2C334D114B1}"/>
          </ac:spMkLst>
        </pc:spChg>
        <pc:spChg chg="add mod">
          <ac:chgData name="Manrique Negrin, David" userId="92ebdd50-01a1-4ec1-9582-1d92976bb869" providerId="ADAL" clId="{712B627A-7687-4B79-8AAB-933F11ADE60A}" dt="2023-12-04T16:28:05.010" v="196" actId="1076"/>
          <ac:spMkLst>
            <pc:docMk/>
            <pc:sldMk cId="2548391558" sldId="2876"/>
            <ac:spMk id="41" creationId="{D653EF32-F5CD-5363-0FAA-438A86AC0BA8}"/>
          </ac:spMkLst>
        </pc:spChg>
        <pc:spChg chg="add mod">
          <ac:chgData name="Manrique Negrin, David" userId="92ebdd50-01a1-4ec1-9582-1d92976bb869" providerId="ADAL" clId="{712B627A-7687-4B79-8AAB-933F11ADE60A}" dt="2023-12-04T16:28:08.703" v="198" actId="14100"/>
          <ac:spMkLst>
            <pc:docMk/>
            <pc:sldMk cId="2548391558" sldId="2876"/>
            <ac:spMk id="42" creationId="{EFB2F2A6-1086-0CDC-5CC6-4C55478809D8}"/>
          </ac:spMkLst>
        </pc:spChg>
        <pc:spChg chg="add mod">
          <ac:chgData name="Manrique Negrin, David" userId="92ebdd50-01a1-4ec1-9582-1d92976bb869" providerId="ADAL" clId="{712B627A-7687-4B79-8AAB-933F11ADE60A}" dt="2023-12-04T16:28:19.261" v="206" actId="14100"/>
          <ac:spMkLst>
            <pc:docMk/>
            <pc:sldMk cId="2548391558" sldId="2876"/>
            <ac:spMk id="43" creationId="{49C75ADB-65BA-176D-EDA4-F11FC1CD6CE6}"/>
          </ac:spMkLst>
        </pc:spChg>
        <pc:spChg chg="add mod">
          <ac:chgData name="Manrique Negrin, David" userId="92ebdd50-01a1-4ec1-9582-1d92976bb869" providerId="ADAL" clId="{712B627A-7687-4B79-8AAB-933F11ADE60A}" dt="2023-12-04T16:28:35.599" v="211" actId="1076"/>
          <ac:spMkLst>
            <pc:docMk/>
            <pc:sldMk cId="2548391558" sldId="2876"/>
            <ac:spMk id="44" creationId="{B30F6AC8-3C08-4491-915D-8DCE4FE99A34}"/>
          </ac:spMkLst>
        </pc:spChg>
        <pc:spChg chg="add del">
          <ac:chgData name="Manrique Negrin, David" userId="92ebdd50-01a1-4ec1-9582-1d92976bb869" providerId="ADAL" clId="{712B627A-7687-4B79-8AAB-933F11ADE60A}" dt="2023-12-04T16:34:27.316" v="373"/>
          <ac:spMkLst>
            <pc:docMk/>
            <pc:sldMk cId="2548391558" sldId="2876"/>
            <ac:spMk id="52" creationId="{FBC6D632-4833-476D-0657-B0C8DB98F1A2}"/>
          </ac:spMkLst>
        </pc:spChg>
        <pc:grpChg chg="add mod">
          <ac:chgData name="Manrique Negrin, David" userId="92ebdd50-01a1-4ec1-9582-1d92976bb869" providerId="ADAL" clId="{712B627A-7687-4B79-8AAB-933F11ADE60A}" dt="2023-12-04T16:15:47.049" v="13" actId="1076"/>
          <ac:grpSpMkLst>
            <pc:docMk/>
            <pc:sldMk cId="2548391558" sldId="2876"/>
            <ac:grpSpMk id="7" creationId="{A507316C-62BB-F0F0-C0B3-70512EDE02F2}"/>
          </ac:grpSpMkLst>
        </pc:grpChg>
        <pc:grpChg chg="add mod">
          <ac:chgData name="Manrique Negrin, David" userId="92ebdd50-01a1-4ec1-9582-1d92976bb869" providerId="ADAL" clId="{712B627A-7687-4B79-8AAB-933F11ADE60A}" dt="2023-12-04T16:28:00.868" v="195" actId="1076"/>
          <ac:grpSpMkLst>
            <pc:docMk/>
            <pc:sldMk cId="2548391558" sldId="2876"/>
            <ac:grpSpMk id="11" creationId="{1D62136C-7E1F-270E-6254-D97B55D10067}"/>
          </ac:grpSpMkLst>
        </pc:grpChg>
        <pc:grpChg chg="add mod">
          <ac:chgData name="Manrique Negrin, David" userId="92ebdd50-01a1-4ec1-9582-1d92976bb869" providerId="ADAL" clId="{712B627A-7687-4B79-8AAB-933F11ADE60A}" dt="2023-12-04T16:26:41.783" v="156" actId="1076"/>
          <ac:grpSpMkLst>
            <pc:docMk/>
            <pc:sldMk cId="2548391558" sldId="2876"/>
            <ac:grpSpMk id="22" creationId="{03F1BA11-EEE9-4976-933F-8F3BE05B9B5C}"/>
          </ac:grpSpMkLst>
        </pc:grpChg>
        <pc:grpChg chg="add mod">
          <ac:chgData name="Manrique Negrin, David" userId="92ebdd50-01a1-4ec1-9582-1d92976bb869" providerId="ADAL" clId="{712B627A-7687-4B79-8AAB-933F11ADE60A}" dt="2023-12-04T16:21:02.750" v="55" actId="164"/>
          <ac:grpSpMkLst>
            <pc:docMk/>
            <pc:sldMk cId="2548391558" sldId="2876"/>
            <ac:grpSpMk id="23" creationId="{D989871E-31C8-2281-FA3F-44D253D91FD0}"/>
          </ac:grpSpMkLst>
        </pc:grpChg>
        <pc:grpChg chg="add del mod">
          <ac:chgData name="Manrique Negrin, David" userId="92ebdd50-01a1-4ec1-9582-1d92976bb869" providerId="ADAL" clId="{712B627A-7687-4B79-8AAB-933F11ADE60A}" dt="2023-12-04T16:25:41.186" v="138" actId="478"/>
          <ac:grpSpMkLst>
            <pc:docMk/>
            <pc:sldMk cId="2548391558" sldId="2876"/>
            <ac:grpSpMk id="24" creationId="{22564B5B-3EE6-CCC3-6458-D666ADAAAA37}"/>
          </ac:grpSpMkLst>
        </pc:grpChg>
        <pc:grpChg chg="add mod">
          <ac:chgData name="Manrique Negrin, David" userId="92ebdd50-01a1-4ec1-9582-1d92976bb869" providerId="ADAL" clId="{712B627A-7687-4B79-8AAB-933F11ADE60A}" dt="2023-12-04T16:28:00.868" v="195" actId="1076"/>
          <ac:grpSpMkLst>
            <pc:docMk/>
            <pc:sldMk cId="2548391558" sldId="2876"/>
            <ac:grpSpMk id="27" creationId="{35FB7360-1C15-7FF5-3E7E-D524A7FC081A}"/>
          </ac:grpSpMkLst>
        </pc:grpChg>
        <pc:grpChg chg="add mod">
          <ac:chgData name="Manrique Negrin, David" userId="92ebdd50-01a1-4ec1-9582-1d92976bb869" providerId="ADAL" clId="{712B627A-7687-4B79-8AAB-933F11ADE60A}" dt="2023-12-04T16:28:00.868" v="195" actId="1076"/>
          <ac:grpSpMkLst>
            <pc:docMk/>
            <pc:sldMk cId="2548391558" sldId="2876"/>
            <ac:grpSpMk id="32" creationId="{71D0F1D5-100D-B448-9574-F94F292111A1}"/>
          </ac:grpSpMkLst>
        </pc:grpChg>
        <pc:grpChg chg="add mod">
          <ac:chgData name="Manrique Negrin, David" userId="92ebdd50-01a1-4ec1-9582-1d92976bb869" providerId="ADAL" clId="{712B627A-7687-4B79-8AAB-933F11ADE60A}" dt="2023-12-04T16:26:26.904" v="151" actId="688"/>
          <ac:grpSpMkLst>
            <pc:docMk/>
            <pc:sldMk cId="2548391558" sldId="2876"/>
            <ac:grpSpMk id="33" creationId="{D6AC532E-A2C3-B7D1-283C-F86CFAA6B0A7}"/>
          </ac:grpSpMkLst>
        </pc:grpChg>
        <pc:grpChg chg="add mod">
          <ac:chgData name="Manrique Negrin, David" userId="92ebdd50-01a1-4ec1-9582-1d92976bb869" providerId="ADAL" clId="{712B627A-7687-4B79-8AAB-933F11ADE60A}" dt="2023-12-04T16:26:46.444" v="158" actId="688"/>
          <ac:grpSpMkLst>
            <pc:docMk/>
            <pc:sldMk cId="2548391558" sldId="2876"/>
            <ac:grpSpMk id="36" creationId="{C40E58BE-7F10-EABD-5AAE-CCA2EF780C05}"/>
          </ac:grpSpMkLst>
        </pc:grpChg>
        <pc:picChg chg="mod">
          <ac:chgData name="Manrique Negrin, David" userId="92ebdd50-01a1-4ec1-9582-1d92976bb869" providerId="ADAL" clId="{712B627A-7687-4B79-8AAB-933F11ADE60A}" dt="2023-12-04T16:15:47.049" v="13" actId="1076"/>
          <ac:picMkLst>
            <pc:docMk/>
            <pc:sldMk cId="2548391558" sldId="2876"/>
            <ac:picMk id="8" creationId="{AFD563CA-37FF-C021-7867-F944A64DCE6B}"/>
          </ac:picMkLst>
        </pc:picChg>
        <pc:picChg chg="del mod">
          <ac:chgData name="Manrique Negrin, David" userId="92ebdd50-01a1-4ec1-9582-1d92976bb869" providerId="ADAL" clId="{712B627A-7687-4B79-8AAB-933F11ADE60A}" dt="2023-12-04T16:21:48.118" v="61" actId="478"/>
          <ac:picMkLst>
            <pc:docMk/>
            <pc:sldMk cId="2548391558" sldId="2876"/>
            <ac:picMk id="12" creationId="{DD881F1D-01B5-FCAC-8537-9016D823ECF9}"/>
          </ac:picMkLst>
        </pc:picChg>
        <pc:picChg chg="add mod">
          <ac:chgData name="Manrique Negrin, David" userId="92ebdd50-01a1-4ec1-9582-1d92976bb869" providerId="ADAL" clId="{712B627A-7687-4B79-8AAB-933F11ADE60A}" dt="2023-12-04T16:32:00.585" v="343" actId="1076"/>
          <ac:picMkLst>
            <pc:docMk/>
            <pc:sldMk cId="2548391558" sldId="2876"/>
            <ac:picMk id="15" creationId="{1B7AD37E-C229-7801-F990-F9657EF420F7}"/>
          </ac:picMkLst>
        </pc:picChg>
        <pc:picChg chg="add mod">
          <ac:chgData name="Manrique Negrin, David" userId="92ebdd50-01a1-4ec1-9582-1d92976bb869" providerId="ADAL" clId="{712B627A-7687-4B79-8AAB-933F11ADE60A}" dt="2023-12-04T16:34:49.067" v="385" actId="1076"/>
          <ac:picMkLst>
            <pc:docMk/>
            <pc:sldMk cId="2548391558" sldId="2876"/>
            <ac:picMk id="53" creationId="{5D6F9E34-6A38-6516-EDCE-EFA7C7BC80EF}"/>
          </ac:picMkLst>
        </pc:picChg>
        <pc:picChg chg="add mod">
          <ac:chgData name="Manrique Negrin, David" userId="92ebdd50-01a1-4ec1-9582-1d92976bb869" providerId="ADAL" clId="{712B627A-7687-4B79-8AAB-933F11ADE60A}" dt="2023-12-04T16:29:27.403" v="228" actId="1076"/>
          <ac:picMkLst>
            <pc:docMk/>
            <pc:sldMk cId="2548391558" sldId="2876"/>
            <ac:picMk id="1026" creationId="{B3EBAB89-8DC2-3332-BC0D-765F3045F467}"/>
          </ac:picMkLst>
        </pc:picChg>
        <pc:picChg chg="add mod">
          <ac:chgData name="Manrique Negrin, David" userId="92ebdd50-01a1-4ec1-9582-1d92976bb869" providerId="ADAL" clId="{712B627A-7687-4B79-8AAB-933F11ADE60A}" dt="2023-12-04T16:32:55.980" v="363" actId="1076"/>
          <ac:picMkLst>
            <pc:docMk/>
            <pc:sldMk cId="2548391558" sldId="2876"/>
            <ac:picMk id="1028" creationId="{09336B32-0991-419F-875C-194BAA57184D}"/>
          </ac:picMkLst>
        </pc:picChg>
        <pc:picChg chg="add mod">
          <ac:chgData name="Manrique Negrin, David" userId="92ebdd50-01a1-4ec1-9582-1d92976bb869" providerId="ADAL" clId="{712B627A-7687-4B79-8AAB-933F11ADE60A}" dt="2023-12-04T16:33:17.882" v="368" actId="1076"/>
          <ac:picMkLst>
            <pc:docMk/>
            <pc:sldMk cId="2548391558" sldId="2876"/>
            <ac:picMk id="1030" creationId="{2089F95F-E720-F4F1-2112-91574430FF45}"/>
          </ac:picMkLst>
        </pc:picChg>
        <pc:picChg chg="add mod">
          <ac:chgData name="Manrique Negrin, David" userId="92ebdd50-01a1-4ec1-9582-1d92976bb869" providerId="ADAL" clId="{712B627A-7687-4B79-8AAB-933F11ADE60A}" dt="2023-12-04T16:33:29.274" v="371" actId="1076"/>
          <ac:picMkLst>
            <pc:docMk/>
            <pc:sldMk cId="2548391558" sldId="2876"/>
            <ac:picMk id="1032" creationId="{D60AA971-FF24-F4B3-D74F-72AA4093DF86}"/>
          </ac:picMkLst>
        </pc:picChg>
        <pc:cxnChg chg="add mod">
          <ac:chgData name="Manrique Negrin, David" userId="92ebdd50-01a1-4ec1-9582-1d92976bb869" providerId="ADAL" clId="{712B627A-7687-4B79-8AAB-933F11ADE60A}" dt="2023-12-04T16:28:48.935" v="213" actId="13822"/>
          <ac:cxnSpMkLst>
            <pc:docMk/>
            <pc:sldMk cId="2548391558" sldId="2876"/>
            <ac:cxnSpMk id="46" creationId="{24AA4274-834E-5FE3-AE31-77D39EAC4E67}"/>
          </ac:cxnSpMkLst>
        </pc:cxnChg>
        <pc:cxnChg chg="add mod">
          <ac:chgData name="Manrique Negrin, David" userId="92ebdd50-01a1-4ec1-9582-1d92976bb869" providerId="ADAL" clId="{712B627A-7687-4B79-8AAB-933F11ADE60A}" dt="2023-12-04T16:29:02" v="216" actId="14100"/>
          <ac:cxnSpMkLst>
            <pc:docMk/>
            <pc:sldMk cId="2548391558" sldId="2876"/>
            <ac:cxnSpMk id="47" creationId="{F370BC78-B412-8E05-5C35-D9FB9CC42639}"/>
          </ac:cxnSpMkLst>
        </pc:cxnChg>
        <pc:cxnChg chg="add mod">
          <ac:chgData name="Manrique Negrin, David" userId="92ebdd50-01a1-4ec1-9582-1d92976bb869" providerId="ADAL" clId="{712B627A-7687-4B79-8AAB-933F11ADE60A}" dt="2023-12-04T16:29:10.775" v="220" actId="14100"/>
          <ac:cxnSpMkLst>
            <pc:docMk/>
            <pc:sldMk cId="2548391558" sldId="2876"/>
            <ac:cxnSpMk id="49" creationId="{9E3DD0D6-014E-4643-1334-FEABF6EC515F}"/>
          </ac:cxnSpMkLst>
        </pc:cxnChg>
      </pc:sldChg>
      <pc:sldChg chg="addSp modSp new mod">
        <pc:chgData name="Manrique Negrin, David" userId="92ebdd50-01a1-4ec1-9582-1d92976bb869" providerId="ADAL" clId="{712B627A-7687-4B79-8AAB-933F11ADE60A}" dt="2023-12-05T16:30:45.689" v="915" actId="14100"/>
        <pc:sldMkLst>
          <pc:docMk/>
          <pc:sldMk cId="4140988831" sldId="2877"/>
        </pc:sldMkLst>
        <pc:spChg chg="mod">
          <ac:chgData name="Manrique Negrin, David" userId="92ebdd50-01a1-4ec1-9582-1d92976bb869" providerId="ADAL" clId="{712B627A-7687-4B79-8AAB-933F11ADE60A}" dt="2023-12-05T16:19:11.187" v="427" actId="1076"/>
          <ac:spMkLst>
            <pc:docMk/>
            <pc:sldMk cId="4140988831" sldId="2877"/>
            <ac:spMk id="2" creationId="{EEEFE036-6F6E-C953-3F0A-E0964B7B62C0}"/>
          </ac:spMkLst>
        </pc:spChg>
        <pc:spChg chg="mod">
          <ac:chgData name="Manrique Negrin, David" userId="92ebdd50-01a1-4ec1-9582-1d92976bb869" providerId="ADAL" clId="{712B627A-7687-4B79-8AAB-933F11ADE60A}" dt="2023-12-05T16:27:27.607" v="820" actId="1076"/>
          <ac:spMkLst>
            <pc:docMk/>
            <pc:sldMk cId="4140988831" sldId="2877"/>
            <ac:spMk id="3" creationId="{8481785A-BA91-B3C1-6E62-6A13D3AED332}"/>
          </ac:spMkLst>
        </pc:spChg>
        <pc:spChg chg="add mod">
          <ac:chgData name="Manrique Negrin, David" userId="92ebdd50-01a1-4ec1-9582-1d92976bb869" providerId="ADAL" clId="{712B627A-7687-4B79-8AAB-933F11ADE60A}" dt="2023-12-05T16:30:45.689" v="915" actId="14100"/>
          <ac:spMkLst>
            <pc:docMk/>
            <pc:sldMk cId="4140988831" sldId="2877"/>
            <ac:spMk id="6" creationId="{55EE4350-E606-F281-5C85-769AED169056}"/>
          </ac:spMkLst>
        </pc:spChg>
        <pc:spChg chg="add mod">
          <ac:chgData name="Manrique Negrin, David" userId="92ebdd50-01a1-4ec1-9582-1d92976bb869" providerId="ADAL" clId="{712B627A-7687-4B79-8AAB-933F11ADE60A}" dt="2023-12-05T16:29:59.762" v="910" actId="14100"/>
          <ac:spMkLst>
            <pc:docMk/>
            <pc:sldMk cId="4140988831" sldId="2877"/>
            <ac:spMk id="7" creationId="{BA1CAE97-2166-32CA-D2B9-288A362BF8B4}"/>
          </ac:spMkLst>
        </pc:spChg>
      </pc:sldChg>
    </pc:docChg>
  </pc:docChgLst>
  <pc:docChgLst>
    <pc:chgData name="Manrique Negrin, David" userId="92ebdd50-01a1-4ec1-9582-1d92976bb869" providerId="ADAL" clId="{3FE0CDD5-92CF-4766-9EC8-1A417322E7A2}"/>
    <pc:docChg chg="modSld">
      <pc:chgData name="Manrique Negrin, David" userId="92ebdd50-01a1-4ec1-9582-1d92976bb869" providerId="ADAL" clId="{3FE0CDD5-92CF-4766-9EC8-1A417322E7A2}" dt="2024-04-17T10:12:44.061" v="41"/>
      <pc:docMkLst>
        <pc:docMk/>
      </pc:docMkLst>
      <pc:sldChg chg="addSp modSp mod modAnim">
        <pc:chgData name="Manrique Negrin, David" userId="92ebdd50-01a1-4ec1-9582-1d92976bb869" providerId="ADAL" clId="{3FE0CDD5-92CF-4766-9EC8-1A417322E7A2}" dt="2024-04-17T10:08:33.754" v="40"/>
        <pc:sldMkLst>
          <pc:docMk/>
          <pc:sldMk cId="3243616113" sldId="2929"/>
        </pc:sldMkLst>
        <pc:picChg chg="add mod">
          <ac:chgData name="Manrique Negrin, David" userId="92ebdd50-01a1-4ec1-9582-1d92976bb869" providerId="ADAL" clId="{3FE0CDD5-92CF-4766-9EC8-1A417322E7A2}" dt="2024-04-17T09:53:43.121" v="3" actId="1076"/>
          <ac:picMkLst>
            <pc:docMk/>
            <pc:sldMk cId="3243616113" sldId="2929"/>
            <ac:picMk id="6" creationId="{12C05DF2-1FF1-4F49-BA4A-40D54AFB879B}"/>
          </ac:picMkLst>
        </pc:picChg>
        <pc:picChg chg="add mod">
          <ac:chgData name="Manrique Negrin, David" userId="92ebdd50-01a1-4ec1-9582-1d92976bb869" providerId="ADAL" clId="{3FE0CDD5-92CF-4766-9EC8-1A417322E7A2}" dt="2024-04-17T09:55:51.998" v="8" actId="1076"/>
          <ac:picMkLst>
            <pc:docMk/>
            <pc:sldMk cId="3243616113" sldId="2929"/>
            <ac:picMk id="10" creationId="{ED820816-3C1E-F8EE-D0C6-131828BB6568}"/>
          </ac:picMkLst>
        </pc:picChg>
        <pc:picChg chg="add mod">
          <ac:chgData name="Manrique Negrin, David" userId="92ebdd50-01a1-4ec1-9582-1d92976bb869" providerId="ADAL" clId="{3FE0CDD5-92CF-4766-9EC8-1A417322E7A2}" dt="2024-04-17T10:02:16.701" v="15" actId="1076"/>
          <ac:picMkLst>
            <pc:docMk/>
            <pc:sldMk cId="3243616113" sldId="2929"/>
            <ac:picMk id="14" creationId="{55AB2903-73D1-519F-23A8-480771E7FF0D}"/>
          </ac:picMkLst>
        </pc:picChg>
        <pc:picChg chg="add mod">
          <ac:chgData name="Manrique Negrin, David" userId="92ebdd50-01a1-4ec1-9582-1d92976bb869" providerId="ADAL" clId="{3FE0CDD5-92CF-4766-9EC8-1A417322E7A2}" dt="2024-04-17T10:02:58.440" v="20" actId="1076"/>
          <ac:picMkLst>
            <pc:docMk/>
            <pc:sldMk cId="3243616113" sldId="2929"/>
            <ac:picMk id="18" creationId="{36B184AE-2AFC-B4FC-5F43-CC8A3D19016B}"/>
          </ac:picMkLst>
        </pc:picChg>
        <pc:picChg chg="add mod">
          <ac:chgData name="Manrique Negrin, David" userId="92ebdd50-01a1-4ec1-9582-1d92976bb869" providerId="ADAL" clId="{3FE0CDD5-92CF-4766-9EC8-1A417322E7A2}" dt="2024-04-17T10:03:34.744" v="25" actId="1076"/>
          <ac:picMkLst>
            <pc:docMk/>
            <pc:sldMk cId="3243616113" sldId="2929"/>
            <ac:picMk id="22" creationId="{FB1FC2A6-201C-B493-9E4C-EA54A495E0EA}"/>
          </ac:picMkLst>
        </pc:picChg>
        <pc:picChg chg="add mod">
          <ac:chgData name="Manrique Negrin, David" userId="92ebdd50-01a1-4ec1-9582-1d92976bb869" providerId="ADAL" clId="{3FE0CDD5-92CF-4766-9EC8-1A417322E7A2}" dt="2024-04-17T10:04:40.173" v="30" actId="1076"/>
          <ac:picMkLst>
            <pc:docMk/>
            <pc:sldMk cId="3243616113" sldId="2929"/>
            <ac:picMk id="26" creationId="{3C08F310-D53E-D211-A7F9-585873D6D7C9}"/>
          </ac:picMkLst>
        </pc:picChg>
        <pc:picChg chg="add mod">
          <ac:chgData name="Manrique Negrin, David" userId="92ebdd50-01a1-4ec1-9582-1d92976bb869" providerId="ADAL" clId="{3FE0CDD5-92CF-4766-9EC8-1A417322E7A2}" dt="2024-04-17T10:08:09.878" v="37" actId="1076"/>
          <ac:picMkLst>
            <pc:docMk/>
            <pc:sldMk cId="3243616113" sldId="2929"/>
            <ac:picMk id="30" creationId="{C0D95A5B-EBB6-0E88-D0B9-9FACDD358A57}"/>
          </ac:picMkLst>
        </pc:picChg>
        <pc:cxnChg chg="add">
          <ac:chgData name="Manrique Negrin, David" userId="92ebdd50-01a1-4ec1-9582-1d92976bb869" providerId="ADAL" clId="{3FE0CDD5-92CF-4766-9EC8-1A417322E7A2}" dt="2024-04-17T09:55:07.007" v="4" actId="11529"/>
          <ac:cxnSpMkLst>
            <pc:docMk/>
            <pc:sldMk cId="3243616113" sldId="2929"/>
            <ac:cxnSpMk id="8" creationId="{CACD5334-38C2-387B-C594-5DA0A9EE4E1A}"/>
          </ac:cxnSpMkLst>
        </pc:cxnChg>
        <pc:cxnChg chg="add">
          <ac:chgData name="Manrique Negrin, David" userId="92ebdd50-01a1-4ec1-9582-1d92976bb869" providerId="ADAL" clId="{3FE0CDD5-92CF-4766-9EC8-1A417322E7A2}" dt="2024-04-17T09:56:00.586" v="9" actId="11529"/>
          <ac:cxnSpMkLst>
            <pc:docMk/>
            <pc:sldMk cId="3243616113" sldId="2929"/>
            <ac:cxnSpMk id="12" creationId="{E9736E16-3552-7E5F-EA88-EEC1A77B3E5D}"/>
          </ac:cxnSpMkLst>
        </pc:cxnChg>
        <pc:cxnChg chg="add">
          <ac:chgData name="Manrique Negrin, David" userId="92ebdd50-01a1-4ec1-9582-1d92976bb869" providerId="ADAL" clId="{3FE0CDD5-92CF-4766-9EC8-1A417322E7A2}" dt="2024-04-17T10:02:22.774" v="16" actId="11529"/>
          <ac:cxnSpMkLst>
            <pc:docMk/>
            <pc:sldMk cId="3243616113" sldId="2929"/>
            <ac:cxnSpMk id="16" creationId="{18F37399-DDDC-3B59-312B-6B663B4577CD}"/>
          </ac:cxnSpMkLst>
        </pc:cxnChg>
        <pc:cxnChg chg="add">
          <ac:chgData name="Manrique Negrin, David" userId="92ebdd50-01a1-4ec1-9582-1d92976bb869" providerId="ADAL" clId="{3FE0CDD5-92CF-4766-9EC8-1A417322E7A2}" dt="2024-04-17T10:03:06.612" v="21" actId="11529"/>
          <ac:cxnSpMkLst>
            <pc:docMk/>
            <pc:sldMk cId="3243616113" sldId="2929"/>
            <ac:cxnSpMk id="20" creationId="{57E026E6-CECD-561D-5E94-3F7BE4148A8D}"/>
          </ac:cxnSpMkLst>
        </pc:cxnChg>
        <pc:cxnChg chg="add">
          <ac:chgData name="Manrique Negrin, David" userId="92ebdd50-01a1-4ec1-9582-1d92976bb869" providerId="ADAL" clId="{3FE0CDD5-92CF-4766-9EC8-1A417322E7A2}" dt="2024-04-17T10:03:40.306" v="26" actId="11529"/>
          <ac:cxnSpMkLst>
            <pc:docMk/>
            <pc:sldMk cId="3243616113" sldId="2929"/>
            <ac:cxnSpMk id="24" creationId="{EB3E0887-B5CD-C98F-8F1E-C2C19B01B8B9}"/>
          </ac:cxnSpMkLst>
        </pc:cxnChg>
        <pc:cxnChg chg="add">
          <ac:chgData name="Manrique Negrin, David" userId="92ebdd50-01a1-4ec1-9582-1d92976bb869" providerId="ADAL" clId="{3FE0CDD5-92CF-4766-9EC8-1A417322E7A2}" dt="2024-04-17T10:04:47.508" v="31" actId="11529"/>
          <ac:cxnSpMkLst>
            <pc:docMk/>
            <pc:sldMk cId="3243616113" sldId="2929"/>
            <ac:cxnSpMk id="28" creationId="{9A0A4E4B-7603-0ED3-674C-9796E895B357}"/>
          </ac:cxnSpMkLst>
        </pc:cxnChg>
        <pc:cxnChg chg="add">
          <ac:chgData name="Manrique Negrin, David" userId="92ebdd50-01a1-4ec1-9582-1d92976bb869" providerId="ADAL" clId="{3FE0CDD5-92CF-4766-9EC8-1A417322E7A2}" dt="2024-04-17T10:08:21.847" v="38" actId="11529"/>
          <ac:cxnSpMkLst>
            <pc:docMk/>
            <pc:sldMk cId="3243616113" sldId="2929"/>
            <ac:cxnSpMk id="32" creationId="{7A930E2D-A345-2BBF-B18C-11CEBAAE3F46}"/>
          </ac:cxnSpMkLst>
        </pc:cxnChg>
      </pc:sldChg>
      <pc:sldChg chg="addSp delSp modSp">
        <pc:chgData name="Manrique Negrin, David" userId="92ebdd50-01a1-4ec1-9582-1d92976bb869" providerId="ADAL" clId="{3FE0CDD5-92CF-4766-9EC8-1A417322E7A2}" dt="2024-04-17T10:12:44.061" v="41"/>
        <pc:sldMkLst>
          <pc:docMk/>
          <pc:sldMk cId="106838572" sldId="2932"/>
        </pc:sldMkLst>
        <pc:spChg chg="del">
          <ac:chgData name="Manrique Negrin, David" userId="92ebdd50-01a1-4ec1-9582-1d92976bb869" providerId="ADAL" clId="{3FE0CDD5-92CF-4766-9EC8-1A417322E7A2}" dt="2024-04-17T10:12:44.061" v="41"/>
          <ac:spMkLst>
            <pc:docMk/>
            <pc:sldMk cId="106838572" sldId="2932"/>
            <ac:spMk id="7" creationId="{C48B12C7-3ED8-EF8D-6A8E-81ED49EACE93}"/>
          </ac:spMkLst>
        </pc:spChg>
        <pc:picChg chg="add mod">
          <ac:chgData name="Manrique Negrin, David" userId="92ebdd50-01a1-4ec1-9582-1d92976bb869" providerId="ADAL" clId="{3FE0CDD5-92CF-4766-9EC8-1A417322E7A2}" dt="2024-04-17T10:12:44.061" v="41"/>
          <ac:picMkLst>
            <pc:docMk/>
            <pc:sldMk cId="106838572" sldId="2932"/>
            <ac:picMk id="3" creationId="{ECB81065-06F8-447E-A221-FFD495E65BF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03EDF3-D320-4119-B0BC-A5864318A70F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267AA3E2-9D83-40BD-9436-498B018A7AE3}">
      <dgm:prSet phldrT="[Text]"/>
      <dgm:spPr/>
      <dgm:t>
        <a:bodyPr/>
        <a:lstStyle/>
        <a:p>
          <a:r>
            <a:rPr lang="en-US" dirty="0"/>
            <a:t>Model encapsulation</a:t>
          </a:r>
        </a:p>
        <a:p>
          <a:r>
            <a:rPr lang="en-US" dirty="0"/>
            <a:t>(ModEncap)</a:t>
          </a:r>
        </a:p>
      </dgm:t>
    </dgm:pt>
    <dgm:pt modelId="{15AC1618-EEB5-4165-8CAB-DA14B8FE49FA}" type="parTrans" cxnId="{FF77B7D0-4E9C-4414-9519-7B317D476FFB}">
      <dgm:prSet/>
      <dgm:spPr/>
      <dgm:t>
        <a:bodyPr/>
        <a:lstStyle/>
        <a:p>
          <a:endParaRPr lang="en-US"/>
        </a:p>
      </dgm:t>
    </dgm:pt>
    <dgm:pt modelId="{9803E156-B5F5-461D-B351-EB876344D1F4}" type="sibTrans" cxnId="{FF77B7D0-4E9C-4414-9519-7B317D476FFB}">
      <dgm:prSet/>
      <dgm:spPr/>
      <dgm:t>
        <a:bodyPr/>
        <a:lstStyle/>
        <a:p>
          <a:endParaRPr lang="en-US"/>
        </a:p>
      </dgm:t>
    </dgm:pt>
    <dgm:pt modelId="{6DC60384-737F-489C-AEF4-CDF055783036}">
      <dgm:prSet phldrT="[Text]"/>
      <dgm:spPr/>
      <dgm:t>
        <a:bodyPr/>
        <a:lstStyle/>
        <a:p>
          <a:r>
            <a:rPr lang="en-US" dirty="0"/>
            <a:t>Model interaction</a:t>
          </a:r>
        </a:p>
        <a:p>
          <a:r>
            <a:rPr lang="en-US" dirty="0"/>
            <a:t>(ModInter)</a:t>
          </a:r>
        </a:p>
      </dgm:t>
    </dgm:pt>
    <dgm:pt modelId="{DD1E848D-E67F-4FAF-B706-6F815F08DD0B}" type="parTrans" cxnId="{AB97E592-C4C2-46E6-B60D-C5AE6B5EFE36}">
      <dgm:prSet/>
      <dgm:spPr/>
      <dgm:t>
        <a:bodyPr/>
        <a:lstStyle/>
        <a:p>
          <a:endParaRPr lang="en-US"/>
        </a:p>
      </dgm:t>
    </dgm:pt>
    <dgm:pt modelId="{9A664EA4-7B75-40BB-AC29-F698EE1B507A}" type="sibTrans" cxnId="{AB97E592-C4C2-46E6-B60D-C5AE6B5EFE36}">
      <dgm:prSet/>
      <dgm:spPr/>
      <dgm:t>
        <a:bodyPr/>
        <a:lstStyle/>
        <a:p>
          <a:endParaRPr lang="en-US"/>
        </a:p>
      </dgm:t>
    </dgm:pt>
    <dgm:pt modelId="{6D5661BA-B5F6-48DE-85B6-A8EC9316D8F9}">
      <dgm:prSet phldrT="[Text]"/>
      <dgm:spPr/>
      <dgm:t>
        <a:bodyPr/>
        <a:lstStyle/>
        <a:p>
          <a:r>
            <a:rPr lang="en-US" dirty="0"/>
            <a:t>Model</a:t>
          </a:r>
        </a:p>
        <a:p>
          <a:r>
            <a:rPr lang="en-US" dirty="0"/>
            <a:t>Orchestration</a:t>
          </a:r>
        </a:p>
        <a:p>
          <a:r>
            <a:rPr lang="en-US" dirty="0"/>
            <a:t>(ModOrch)</a:t>
          </a:r>
        </a:p>
      </dgm:t>
    </dgm:pt>
    <dgm:pt modelId="{FA8566AE-9363-4AC7-A895-FDC1B4490F99}" type="parTrans" cxnId="{2011AC04-B5D9-43A5-81DB-3632039D9CF4}">
      <dgm:prSet/>
      <dgm:spPr/>
      <dgm:t>
        <a:bodyPr/>
        <a:lstStyle/>
        <a:p>
          <a:endParaRPr lang="en-US"/>
        </a:p>
      </dgm:t>
    </dgm:pt>
    <dgm:pt modelId="{4ECE5113-633B-4767-A781-B13D70EF3159}" type="sibTrans" cxnId="{2011AC04-B5D9-43A5-81DB-3632039D9CF4}">
      <dgm:prSet/>
      <dgm:spPr/>
      <dgm:t>
        <a:bodyPr/>
        <a:lstStyle/>
        <a:p>
          <a:endParaRPr lang="en-US"/>
        </a:p>
      </dgm:t>
    </dgm:pt>
    <dgm:pt modelId="{E7B7DE2C-37D0-472E-8459-6311A8E43053}" type="pres">
      <dgm:prSet presAssocID="{9003EDF3-D320-4119-B0BC-A5864318A70F}" presName="Name0" presStyleCnt="0">
        <dgm:presLayoutVars>
          <dgm:dir/>
          <dgm:resizeHandles val="exact"/>
        </dgm:presLayoutVars>
      </dgm:prSet>
      <dgm:spPr/>
    </dgm:pt>
    <dgm:pt modelId="{640CCCA9-DAAF-411B-8583-CD94012C45FB}" type="pres">
      <dgm:prSet presAssocID="{267AA3E2-9D83-40BD-9436-498B018A7AE3}" presName="node" presStyleLbl="node1" presStyleIdx="0" presStyleCnt="3">
        <dgm:presLayoutVars>
          <dgm:bulletEnabled val="1"/>
        </dgm:presLayoutVars>
      </dgm:prSet>
      <dgm:spPr/>
    </dgm:pt>
    <dgm:pt modelId="{557DDE06-FD21-4F4A-9F43-916DE659C4E7}" type="pres">
      <dgm:prSet presAssocID="{9803E156-B5F5-461D-B351-EB876344D1F4}" presName="sibTrans" presStyleLbl="sibTrans2D1" presStyleIdx="0" presStyleCnt="2"/>
      <dgm:spPr/>
    </dgm:pt>
    <dgm:pt modelId="{98FF3127-18CC-45D0-99A7-BFEE8368DED6}" type="pres">
      <dgm:prSet presAssocID="{9803E156-B5F5-461D-B351-EB876344D1F4}" presName="connectorText" presStyleLbl="sibTrans2D1" presStyleIdx="0" presStyleCnt="2"/>
      <dgm:spPr/>
    </dgm:pt>
    <dgm:pt modelId="{0AFCD93C-FCBF-464C-9529-158C7590F748}" type="pres">
      <dgm:prSet presAssocID="{6DC60384-737F-489C-AEF4-CDF055783036}" presName="node" presStyleLbl="node1" presStyleIdx="1" presStyleCnt="3">
        <dgm:presLayoutVars>
          <dgm:bulletEnabled val="1"/>
        </dgm:presLayoutVars>
      </dgm:prSet>
      <dgm:spPr/>
    </dgm:pt>
    <dgm:pt modelId="{8C847B33-6B53-4150-B911-3BC10408529D}" type="pres">
      <dgm:prSet presAssocID="{9A664EA4-7B75-40BB-AC29-F698EE1B507A}" presName="sibTrans" presStyleLbl="sibTrans2D1" presStyleIdx="1" presStyleCnt="2"/>
      <dgm:spPr/>
    </dgm:pt>
    <dgm:pt modelId="{F13CC71F-F480-4935-8C4A-580C275A0CF8}" type="pres">
      <dgm:prSet presAssocID="{9A664EA4-7B75-40BB-AC29-F698EE1B507A}" presName="connectorText" presStyleLbl="sibTrans2D1" presStyleIdx="1" presStyleCnt="2"/>
      <dgm:spPr/>
    </dgm:pt>
    <dgm:pt modelId="{07BA2E12-E57F-4FF0-87B3-9F96B8D42D89}" type="pres">
      <dgm:prSet presAssocID="{6D5661BA-B5F6-48DE-85B6-A8EC9316D8F9}" presName="node" presStyleLbl="node1" presStyleIdx="2" presStyleCnt="3">
        <dgm:presLayoutVars>
          <dgm:bulletEnabled val="1"/>
        </dgm:presLayoutVars>
      </dgm:prSet>
      <dgm:spPr/>
    </dgm:pt>
  </dgm:ptLst>
  <dgm:cxnLst>
    <dgm:cxn modelId="{2011AC04-B5D9-43A5-81DB-3632039D9CF4}" srcId="{9003EDF3-D320-4119-B0BC-A5864318A70F}" destId="{6D5661BA-B5F6-48DE-85B6-A8EC9316D8F9}" srcOrd="2" destOrd="0" parTransId="{FA8566AE-9363-4AC7-A895-FDC1B4490F99}" sibTransId="{4ECE5113-633B-4767-A781-B13D70EF3159}"/>
    <dgm:cxn modelId="{DAB7CB07-A80D-4135-ACCF-F201A4B049F1}" type="presOf" srcId="{267AA3E2-9D83-40BD-9436-498B018A7AE3}" destId="{640CCCA9-DAAF-411B-8583-CD94012C45FB}" srcOrd="0" destOrd="0" presId="urn:microsoft.com/office/officeart/2005/8/layout/process1"/>
    <dgm:cxn modelId="{0FE17C14-2A61-443F-B6E3-24C5022282C7}" type="presOf" srcId="{9803E156-B5F5-461D-B351-EB876344D1F4}" destId="{98FF3127-18CC-45D0-99A7-BFEE8368DED6}" srcOrd="1" destOrd="0" presId="urn:microsoft.com/office/officeart/2005/8/layout/process1"/>
    <dgm:cxn modelId="{5DEBD625-A8BE-46E1-B76A-F82071632BC4}" type="presOf" srcId="{9803E156-B5F5-461D-B351-EB876344D1F4}" destId="{557DDE06-FD21-4F4A-9F43-916DE659C4E7}" srcOrd="0" destOrd="0" presId="urn:microsoft.com/office/officeart/2005/8/layout/process1"/>
    <dgm:cxn modelId="{47835D2F-C8C1-4642-A00F-0BC76BD7C553}" type="presOf" srcId="{6DC60384-737F-489C-AEF4-CDF055783036}" destId="{0AFCD93C-FCBF-464C-9529-158C7590F748}" srcOrd="0" destOrd="0" presId="urn:microsoft.com/office/officeart/2005/8/layout/process1"/>
    <dgm:cxn modelId="{39F88137-6D81-47CA-8DF6-6B64E3A82FE7}" type="presOf" srcId="{9A664EA4-7B75-40BB-AC29-F698EE1B507A}" destId="{8C847B33-6B53-4150-B911-3BC10408529D}" srcOrd="0" destOrd="0" presId="urn:microsoft.com/office/officeart/2005/8/layout/process1"/>
    <dgm:cxn modelId="{2F2BAB92-FD51-4324-98E1-A742EB5D72ED}" type="presOf" srcId="{6D5661BA-B5F6-48DE-85B6-A8EC9316D8F9}" destId="{07BA2E12-E57F-4FF0-87B3-9F96B8D42D89}" srcOrd="0" destOrd="0" presId="urn:microsoft.com/office/officeart/2005/8/layout/process1"/>
    <dgm:cxn modelId="{AB97E592-C4C2-46E6-B60D-C5AE6B5EFE36}" srcId="{9003EDF3-D320-4119-B0BC-A5864318A70F}" destId="{6DC60384-737F-489C-AEF4-CDF055783036}" srcOrd="1" destOrd="0" parTransId="{DD1E848D-E67F-4FAF-B706-6F815F08DD0B}" sibTransId="{9A664EA4-7B75-40BB-AC29-F698EE1B507A}"/>
    <dgm:cxn modelId="{FF77B7D0-4E9C-4414-9519-7B317D476FFB}" srcId="{9003EDF3-D320-4119-B0BC-A5864318A70F}" destId="{267AA3E2-9D83-40BD-9436-498B018A7AE3}" srcOrd="0" destOrd="0" parTransId="{15AC1618-EEB5-4165-8CAB-DA14B8FE49FA}" sibTransId="{9803E156-B5F5-461D-B351-EB876344D1F4}"/>
    <dgm:cxn modelId="{44D3E7D7-7CBD-4141-B3E3-F042FF61DAB0}" type="presOf" srcId="{9003EDF3-D320-4119-B0BC-A5864318A70F}" destId="{E7B7DE2C-37D0-472E-8459-6311A8E43053}" srcOrd="0" destOrd="0" presId="urn:microsoft.com/office/officeart/2005/8/layout/process1"/>
    <dgm:cxn modelId="{7CF065FF-9B78-467E-99E3-31CD83F70EE7}" type="presOf" srcId="{9A664EA4-7B75-40BB-AC29-F698EE1B507A}" destId="{F13CC71F-F480-4935-8C4A-580C275A0CF8}" srcOrd="1" destOrd="0" presId="urn:microsoft.com/office/officeart/2005/8/layout/process1"/>
    <dgm:cxn modelId="{1D51FFD5-E94D-4989-9164-C2126A631405}" type="presParOf" srcId="{E7B7DE2C-37D0-472E-8459-6311A8E43053}" destId="{640CCCA9-DAAF-411B-8583-CD94012C45FB}" srcOrd="0" destOrd="0" presId="urn:microsoft.com/office/officeart/2005/8/layout/process1"/>
    <dgm:cxn modelId="{3F397246-61B6-4DB4-9352-B157DC83E234}" type="presParOf" srcId="{E7B7DE2C-37D0-472E-8459-6311A8E43053}" destId="{557DDE06-FD21-4F4A-9F43-916DE659C4E7}" srcOrd="1" destOrd="0" presId="urn:microsoft.com/office/officeart/2005/8/layout/process1"/>
    <dgm:cxn modelId="{A736E66F-2374-497D-ACBA-FFC6AB7FCDD2}" type="presParOf" srcId="{557DDE06-FD21-4F4A-9F43-916DE659C4E7}" destId="{98FF3127-18CC-45D0-99A7-BFEE8368DED6}" srcOrd="0" destOrd="0" presId="urn:microsoft.com/office/officeart/2005/8/layout/process1"/>
    <dgm:cxn modelId="{E9BD8ABE-CB5D-4AC6-AC37-F179157A8FAE}" type="presParOf" srcId="{E7B7DE2C-37D0-472E-8459-6311A8E43053}" destId="{0AFCD93C-FCBF-464C-9529-158C7590F748}" srcOrd="2" destOrd="0" presId="urn:microsoft.com/office/officeart/2005/8/layout/process1"/>
    <dgm:cxn modelId="{4AA7ED8A-D043-42DD-A33B-1EDF8EB3E5D4}" type="presParOf" srcId="{E7B7DE2C-37D0-472E-8459-6311A8E43053}" destId="{8C847B33-6B53-4150-B911-3BC10408529D}" srcOrd="3" destOrd="0" presId="urn:microsoft.com/office/officeart/2005/8/layout/process1"/>
    <dgm:cxn modelId="{FB677A1F-EE53-484F-91D1-C643085D5EC3}" type="presParOf" srcId="{8C847B33-6B53-4150-B911-3BC10408529D}" destId="{F13CC71F-F480-4935-8C4A-580C275A0CF8}" srcOrd="0" destOrd="0" presId="urn:microsoft.com/office/officeart/2005/8/layout/process1"/>
    <dgm:cxn modelId="{07E15126-CA02-4991-A1D8-28B71EDADEA6}" type="presParOf" srcId="{E7B7DE2C-37D0-472E-8459-6311A8E43053}" destId="{07BA2E12-E57F-4FF0-87B3-9F96B8D42D8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03EDF3-D320-4119-B0BC-A5864318A70F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267AA3E2-9D83-40BD-9436-498B018A7AE3}">
      <dgm:prSet phldrT="[Text]"/>
      <dgm:spPr/>
      <dgm:t>
        <a:bodyPr/>
        <a:lstStyle/>
        <a:p>
          <a:r>
            <a:rPr lang="en-US" dirty="0"/>
            <a:t>Model’s transformation &amp; communication</a:t>
          </a:r>
        </a:p>
      </dgm:t>
    </dgm:pt>
    <dgm:pt modelId="{15AC1618-EEB5-4165-8CAB-DA14B8FE49FA}" type="parTrans" cxnId="{FF77B7D0-4E9C-4414-9519-7B317D476FFB}">
      <dgm:prSet/>
      <dgm:spPr/>
      <dgm:t>
        <a:bodyPr/>
        <a:lstStyle/>
        <a:p>
          <a:endParaRPr lang="en-US"/>
        </a:p>
      </dgm:t>
    </dgm:pt>
    <dgm:pt modelId="{9803E156-B5F5-461D-B351-EB876344D1F4}" type="sibTrans" cxnId="{FF77B7D0-4E9C-4414-9519-7B317D476FFB}">
      <dgm:prSet/>
      <dgm:spPr/>
      <dgm:t>
        <a:bodyPr/>
        <a:lstStyle/>
        <a:p>
          <a:endParaRPr lang="en-US"/>
        </a:p>
      </dgm:t>
    </dgm:pt>
    <dgm:pt modelId="{6DC60384-737F-489C-AEF4-CDF055783036}">
      <dgm:prSet phldrT="[Text]"/>
      <dgm:spPr/>
      <dgm:t>
        <a:bodyPr/>
        <a:lstStyle/>
        <a:p>
          <a:r>
            <a:rPr lang="en-US" dirty="0"/>
            <a:t>Models’ relation definition</a:t>
          </a:r>
        </a:p>
      </dgm:t>
    </dgm:pt>
    <dgm:pt modelId="{DD1E848D-E67F-4FAF-B706-6F815F08DD0B}" type="parTrans" cxnId="{AB97E592-C4C2-46E6-B60D-C5AE6B5EFE36}">
      <dgm:prSet/>
      <dgm:spPr/>
      <dgm:t>
        <a:bodyPr/>
        <a:lstStyle/>
        <a:p>
          <a:endParaRPr lang="en-US"/>
        </a:p>
      </dgm:t>
    </dgm:pt>
    <dgm:pt modelId="{9A664EA4-7B75-40BB-AC29-F698EE1B507A}" type="sibTrans" cxnId="{AB97E592-C4C2-46E6-B60D-C5AE6B5EFE36}">
      <dgm:prSet/>
      <dgm:spPr/>
      <dgm:t>
        <a:bodyPr/>
        <a:lstStyle/>
        <a:p>
          <a:endParaRPr lang="en-US"/>
        </a:p>
      </dgm:t>
    </dgm:pt>
    <dgm:pt modelId="{6D5661BA-B5F6-48DE-85B6-A8EC9316D8F9}">
      <dgm:prSet phldrT="[Text]"/>
      <dgm:spPr/>
      <dgm:t>
        <a:bodyPr/>
        <a:lstStyle/>
        <a:p>
          <a:r>
            <a:rPr lang="en-US" dirty="0"/>
            <a:t>Orchestration definition</a:t>
          </a:r>
        </a:p>
      </dgm:t>
    </dgm:pt>
    <dgm:pt modelId="{FA8566AE-9363-4AC7-A895-FDC1B4490F99}" type="parTrans" cxnId="{2011AC04-B5D9-43A5-81DB-3632039D9CF4}">
      <dgm:prSet/>
      <dgm:spPr/>
      <dgm:t>
        <a:bodyPr/>
        <a:lstStyle/>
        <a:p>
          <a:endParaRPr lang="en-US"/>
        </a:p>
      </dgm:t>
    </dgm:pt>
    <dgm:pt modelId="{4ECE5113-633B-4767-A781-B13D70EF3159}" type="sibTrans" cxnId="{2011AC04-B5D9-43A5-81DB-3632039D9CF4}">
      <dgm:prSet/>
      <dgm:spPr/>
      <dgm:t>
        <a:bodyPr/>
        <a:lstStyle/>
        <a:p>
          <a:endParaRPr lang="en-US"/>
        </a:p>
      </dgm:t>
    </dgm:pt>
    <dgm:pt modelId="{E7B7DE2C-37D0-472E-8459-6311A8E43053}" type="pres">
      <dgm:prSet presAssocID="{9003EDF3-D320-4119-B0BC-A5864318A70F}" presName="Name0" presStyleCnt="0">
        <dgm:presLayoutVars>
          <dgm:dir/>
          <dgm:resizeHandles val="exact"/>
        </dgm:presLayoutVars>
      </dgm:prSet>
      <dgm:spPr/>
    </dgm:pt>
    <dgm:pt modelId="{640CCCA9-DAAF-411B-8583-CD94012C45FB}" type="pres">
      <dgm:prSet presAssocID="{267AA3E2-9D83-40BD-9436-498B018A7AE3}" presName="node" presStyleLbl="node1" presStyleIdx="0" presStyleCnt="3">
        <dgm:presLayoutVars>
          <dgm:bulletEnabled val="1"/>
        </dgm:presLayoutVars>
      </dgm:prSet>
      <dgm:spPr/>
    </dgm:pt>
    <dgm:pt modelId="{557DDE06-FD21-4F4A-9F43-916DE659C4E7}" type="pres">
      <dgm:prSet presAssocID="{9803E156-B5F5-461D-B351-EB876344D1F4}" presName="sibTrans" presStyleLbl="sibTrans2D1" presStyleIdx="0" presStyleCnt="2"/>
      <dgm:spPr/>
    </dgm:pt>
    <dgm:pt modelId="{98FF3127-18CC-45D0-99A7-BFEE8368DED6}" type="pres">
      <dgm:prSet presAssocID="{9803E156-B5F5-461D-B351-EB876344D1F4}" presName="connectorText" presStyleLbl="sibTrans2D1" presStyleIdx="0" presStyleCnt="2"/>
      <dgm:spPr/>
    </dgm:pt>
    <dgm:pt modelId="{0AFCD93C-FCBF-464C-9529-158C7590F748}" type="pres">
      <dgm:prSet presAssocID="{6DC60384-737F-489C-AEF4-CDF055783036}" presName="node" presStyleLbl="node1" presStyleIdx="1" presStyleCnt="3">
        <dgm:presLayoutVars>
          <dgm:bulletEnabled val="1"/>
        </dgm:presLayoutVars>
      </dgm:prSet>
      <dgm:spPr/>
    </dgm:pt>
    <dgm:pt modelId="{8C847B33-6B53-4150-B911-3BC10408529D}" type="pres">
      <dgm:prSet presAssocID="{9A664EA4-7B75-40BB-AC29-F698EE1B507A}" presName="sibTrans" presStyleLbl="sibTrans2D1" presStyleIdx="1" presStyleCnt="2"/>
      <dgm:spPr/>
    </dgm:pt>
    <dgm:pt modelId="{F13CC71F-F480-4935-8C4A-580C275A0CF8}" type="pres">
      <dgm:prSet presAssocID="{9A664EA4-7B75-40BB-AC29-F698EE1B507A}" presName="connectorText" presStyleLbl="sibTrans2D1" presStyleIdx="1" presStyleCnt="2"/>
      <dgm:spPr/>
    </dgm:pt>
    <dgm:pt modelId="{07BA2E12-E57F-4FF0-87B3-9F96B8D42D89}" type="pres">
      <dgm:prSet presAssocID="{6D5661BA-B5F6-48DE-85B6-A8EC9316D8F9}" presName="node" presStyleLbl="node1" presStyleIdx="2" presStyleCnt="3">
        <dgm:presLayoutVars>
          <dgm:bulletEnabled val="1"/>
        </dgm:presLayoutVars>
      </dgm:prSet>
      <dgm:spPr/>
    </dgm:pt>
  </dgm:ptLst>
  <dgm:cxnLst>
    <dgm:cxn modelId="{2011AC04-B5D9-43A5-81DB-3632039D9CF4}" srcId="{9003EDF3-D320-4119-B0BC-A5864318A70F}" destId="{6D5661BA-B5F6-48DE-85B6-A8EC9316D8F9}" srcOrd="2" destOrd="0" parTransId="{FA8566AE-9363-4AC7-A895-FDC1B4490F99}" sibTransId="{4ECE5113-633B-4767-A781-B13D70EF3159}"/>
    <dgm:cxn modelId="{DAB7CB07-A80D-4135-ACCF-F201A4B049F1}" type="presOf" srcId="{267AA3E2-9D83-40BD-9436-498B018A7AE3}" destId="{640CCCA9-DAAF-411B-8583-CD94012C45FB}" srcOrd="0" destOrd="0" presId="urn:microsoft.com/office/officeart/2005/8/layout/process1"/>
    <dgm:cxn modelId="{0FE17C14-2A61-443F-B6E3-24C5022282C7}" type="presOf" srcId="{9803E156-B5F5-461D-B351-EB876344D1F4}" destId="{98FF3127-18CC-45D0-99A7-BFEE8368DED6}" srcOrd="1" destOrd="0" presId="urn:microsoft.com/office/officeart/2005/8/layout/process1"/>
    <dgm:cxn modelId="{5DEBD625-A8BE-46E1-B76A-F82071632BC4}" type="presOf" srcId="{9803E156-B5F5-461D-B351-EB876344D1F4}" destId="{557DDE06-FD21-4F4A-9F43-916DE659C4E7}" srcOrd="0" destOrd="0" presId="urn:microsoft.com/office/officeart/2005/8/layout/process1"/>
    <dgm:cxn modelId="{47835D2F-C8C1-4642-A00F-0BC76BD7C553}" type="presOf" srcId="{6DC60384-737F-489C-AEF4-CDF055783036}" destId="{0AFCD93C-FCBF-464C-9529-158C7590F748}" srcOrd="0" destOrd="0" presId="urn:microsoft.com/office/officeart/2005/8/layout/process1"/>
    <dgm:cxn modelId="{39F88137-6D81-47CA-8DF6-6B64E3A82FE7}" type="presOf" srcId="{9A664EA4-7B75-40BB-AC29-F698EE1B507A}" destId="{8C847B33-6B53-4150-B911-3BC10408529D}" srcOrd="0" destOrd="0" presId="urn:microsoft.com/office/officeart/2005/8/layout/process1"/>
    <dgm:cxn modelId="{2F2BAB92-FD51-4324-98E1-A742EB5D72ED}" type="presOf" srcId="{6D5661BA-B5F6-48DE-85B6-A8EC9316D8F9}" destId="{07BA2E12-E57F-4FF0-87B3-9F96B8D42D89}" srcOrd="0" destOrd="0" presId="urn:microsoft.com/office/officeart/2005/8/layout/process1"/>
    <dgm:cxn modelId="{AB97E592-C4C2-46E6-B60D-C5AE6B5EFE36}" srcId="{9003EDF3-D320-4119-B0BC-A5864318A70F}" destId="{6DC60384-737F-489C-AEF4-CDF055783036}" srcOrd="1" destOrd="0" parTransId="{DD1E848D-E67F-4FAF-B706-6F815F08DD0B}" sibTransId="{9A664EA4-7B75-40BB-AC29-F698EE1B507A}"/>
    <dgm:cxn modelId="{FF77B7D0-4E9C-4414-9519-7B317D476FFB}" srcId="{9003EDF3-D320-4119-B0BC-A5864318A70F}" destId="{267AA3E2-9D83-40BD-9436-498B018A7AE3}" srcOrd="0" destOrd="0" parTransId="{15AC1618-EEB5-4165-8CAB-DA14B8FE49FA}" sibTransId="{9803E156-B5F5-461D-B351-EB876344D1F4}"/>
    <dgm:cxn modelId="{44D3E7D7-7CBD-4141-B3E3-F042FF61DAB0}" type="presOf" srcId="{9003EDF3-D320-4119-B0BC-A5864318A70F}" destId="{E7B7DE2C-37D0-472E-8459-6311A8E43053}" srcOrd="0" destOrd="0" presId="urn:microsoft.com/office/officeart/2005/8/layout/process1"/>
    <dgm:cxn modelId="{7CF065FF-9B78-467E-99E3-31CD83F70EE7}" type="presOf" srcId="{9A664EA4-7B75-40BB-AC29-F698EE1B507A}" destId="{F13CC71F-F480-4935-8C4A-580C275A0CF8}" srcOrd="1" destOrd="0" presId="urn:microsoft.com/office/officeart/2005/8/layout/process1"/>
    <dgm:cxn modelId="{1D51FFD5-E94D-4989-9164-C2126A631405}" type="presParOf" srcId="{E7B7DE2C-37D0-472E-8459-6311A8E43053}" destId="{640CCCA9-DAAF-411B-8583-CD94012C45FB}" srcOrd="0" destOrd="0" presId="urn:microsoft.com/office/officeart/2005/8/layout/process1"/>
    <dgm:cxn modelId="{3F397246-61B6-4DB4-9352-B157DC83E234}" type="presParOf" srcId="{E7B7DE2C-37D0-472E-8459-6311A8E43053}" destId="{557DDE06-FD21-4F4A-9F43-916DE659C4E7}" srcOrd="1" destOrd="0" presId="urn:microsoft.com/office/officeart/2005/8/layout/process1"/>
    <dgm:cxn modelId="{A736E66F-2374-497D-ACBA-FFC6AB7FCDD2}" type="presParOf" srcId="{557DDE06-FD21-4F4A-9F43-916DE659C4E7}" destId="{98FF3127-18CC-45D0-99A7-BFEE8368DED6}" srcOrd="0" destOrd="0" presId="urn:microsoft.com/office/officeart/2005/8/layout/process1"/>
    <dgm:cxn modelId="{E9BD8ABE-CB5D-4AC6-AC37-F179157A8FAE}" type="presParOf" srcId="{E7B7DE2C-37D0-472E-8459-6311A8E43053}" destId="{0AFCD93C-FCBF-464C-9529-158C7590F748}" srcOrd="2" destOrd="0" presId="urn:microsoft.com/office/officeart/2005/8/layout/process1"/>
    <dgm:cxn modelId="{4AA7ED8A-D043-42DD-A33B-1EDF8EB3E5D4}" type="presParOf" srcId="{E7B7DE2C-37D0-472E-8459-6311A8E43053}" destId="{8C847B33-6B53-4150-B911-3BC10408529D}" srcOrd="3" destOrd="0" presId="urn:microsoft.com/office/officeart/2005/8/layout/process1"/>
    <dgm:cxn modelId="{FB677A1F-EE53-484F-91D1-C643085D5EC3}" type="presParOf" srcId="{8C847B33-6B53-4150-B911-3BC10408529D}" destId="{F13CC71F-F480-4935-8C4A-580C275A0CF8}" srcOrd="0" destOrd="0" presId="urn:microsoft.com/office/officeart/2005/8/layout/process1"/>
    <dgm:cxn modelId="{07E15126-CA02-4991-A1D8-28B71EDADEA6}" type="presParOf" srcId="{E7B7DE2C-37D0-472E-8459-6311A8E43053}" destId="{07BA2E12-E57F-4FF0-87B3-9F96B8D42D8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03EDF3-D320-4119-B0BC-A5864318A70F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267AA3E2-9D83-40BD-9436-498B018A7AE3}">
      <dgm:prSet phldrT="[Text]"/>
      <dgm:spPr/>
      <dgm:t>
        <a:bodyPr/>
        <a:lstStyle/>
        <a:p>
          <a:r>
            <a:rPr lang="en-US" dirty="0"/>
            <a:t>Model’s wrapper</a:t>
          </a:r>
        </a:p>
      </dgm:t>
    </dgm:pt>
    <dgm:pt modelId="{15AC1618-EEB5-4165-8CAB-DA14B8FE49FA}" type="parTrans" cxnId="{FF77B7D0-4E9C-4414-9519-7B317D476FFB}">
      <dgm:prSet/>
      <dgm:spPr/>
      <dgm:t>
        <a:bodyPr/>
        <a:lstStyle/>
        <a:p>
          <a:endParaRPr lang="en-US"/>
        </a:p>
      </dgm:t>
    </dgm:pt>
    <dgm:pt modelId="{9803E156-B5F5-461D-B351-EB876344D1F4}" type="sibTrans" cxnId="{FF77B7D0-4E9C-4414-9519-7B317D476FFB}">
      <dgm:prSet/>
      <dgm:spPr/>
      <dgm:t>
        <a:bodyPr/>
        <a:lstStyle/>
        <a:p>
          <a:endParaRPr lang="en-US"/>
        </a:p>
      </dgm:t>
    </dgm:pt>
    <dgm:pt modelId="{6DC60384-737F-489C-AEF4-CDF055783036}">
      <dgm:prSet phldrT="[Text]"/>
      <dgm:spPr/>
      <dgm:t>
        <a:bodyPr/>
        <a:lstStyle/>
        <a:p>
          <a:r>
            <a:rPr lang="en-US" dirty="0"/>
            <a:t>Models’ </a:t>
          </a:r>
          <a:r>
            <a:rPr lang="en-US"/>
            <a:t>relation definition</a:t>
          </a:r>
          <a:endParaRPr lang="en-US" dirty="0"/>
        </a:p>
      </dgm:t>
    </dgm:pt>
    <dgm:pt modelId="{DD1E848D-E67F-4FAF-B706-6F815F08DD0B}" type="parTrans" cxnId="{AB97E592-C4C2-46E6-B60D-C5AE6B5EFE36}">
      <dgm:prSet/>
      <dgm:spPr/>
      <dgm:t>
        <a:bodyPr/>
        <a:lstStyle/>
        <a:p>
          <a:endParaRPr lang="en-US"/>
        </a:p>
      </dgm:t>
    </dgm:pt>
    <dgm:pt modelId="{9A664EA4-7B75-40BB-AC29-F698EE1B507A}" type="sibTrans" cxnId="{AB97E592-C4C2-46E6-B60D-C5AE6B5EFE36}">
      <dgm:prSet/>
      <dgm:spPr/>
      <dgm:t>
        <a:bodyPr/>
        <a:lstStyle/>
        <a:p>
          <a:endParaRPr lang="en-US"/>
        </a:p>
      </dgm:t>
    </dgm:pt>
    <dgm:pt modelId="{E7B7DE2C-37D0-472E-8459-6311A8E43053}" type="pres">
      <dgm:prSet presAssocID="{9003EDF3-D320-4119-B0BC-A5864318A70F}" presName="Name0" presStyleCnt="0">
        <dgm:presLayoutVars>
          <dgm:dir/>
          <dgm:resizeHandles val="exact"/>
        </dgm:presLayoutVars>
      </dgm:prSet>
      <dgm:spPr/>
    </dgm:pt>
    <dgm:pt modelId="{640CCCA9-DAAF-411B-8583-CD94012C45FB}" type="pres">
      <dgm:prSet presAssocID="{267AA3E2-9D83-40BD-9436-498B018A7AE3}" presName="node" presStyleLbl="node1" presStyleIdx="0" presStyleCnt="2">
        <dgm:presLayoutVars>
          <dgm:bulletEnabled val="1"/>
        </dgm:presLayoutVars>
      </dgm:prSet>
      <dgm:spPr/>
    </dgm:pt>
    <dgm:pt modelId="{557DDE06-FD21-4F4A-9F43-916DE659C4E7}" type="pres">
      <dgm:prSet presAssocID="{9803E156-B5F5-461D-B351-EB876344D1F4}" presName="sibTrans" presStyleLbl="sibTrans2D1" presStyleIdx="0" presStyleCnt="1"/>
      <dgm:spPr/>
    </dgm:pt>
    <dgm:pt modelId="{98FF3127-18CC-45D0-99A7-BFEE8368DED6}" type="pres">
      <dgm:prSet presAssocID="{9803E156-B5F5-461D-B351-EB876344D1F4}" presName="connectorText" presStyleLbl="sibTrans2D1" presStyleIdx="0" presStyleCnt="1"/>
      <dgm:spPr/>
    </dgm:pt>
    <dgm:pt modelId="{0AFCD93C-FCBF-464C-9529-158C7590F748}" type="pres">
      <dgm:prSet presAssocID="{6DC60384-737F-489C-AEF4-CDF055783036}" presName="node" presStyleLbl="node1" presStyleIdx="1" presStyleCnt="2">
        <dgm:presLayoutVars>
          <dgm:bulletEnabled val="1"/>
        </dgm:presLayoutVars>
      </dgm:prSet>
      <dgm:spPr/>
    </dgm:pt>
  </dgm:ptLst>
  <dgm:cxnLst>
    <dgm:cxn modelId="{DAB7CB07-A80D-4135-ACCF-F201A4B049F1}" type="presOf" srcId="{267AA3E2-9D83-40BD-9436-498B018A7AE3}" destId="{640CCCA9-DAAF-411B-8583-CD94012C45FB}" srcOrd="0" destOrd="0" presId="urn:microsoft.com/office/officeart/2005/8/layout/process1"/>
    <dgm:cxn modelId="{0FE17C14-2A61-443F-B6E3-24C5022282C7}" type="presOf" srcId="{9803E156-B5F5-461D-B351-EB876344D1F4}" destId="{98FF3127-18CC-45D0-99A7-BFEE8368DED6}" srcOrd="1" destOrd="0" presId="urn:microsoft.com/office/officeart/2005/8/layout/process1"/>
    <dgm:cxn modelId="{5DEBD625-A8BE-46E1-B76A-F82071632BC4}" type="presOf" srcId="{9803E156-B5F5-461D-B351-EB876344D1F4}" destId="{557DDE06-FD21-4F4A-9F43-916DE659C4E7}" srcOrd="0" destOrd="0" presId="urn:microsoft.com/office/officeart/2005/8/layout/process1"/>
    <dgm:cxn modelId="{47835D2F-C8C1-4642-A00F-0BC76BD7C553}" type="presOf" srcId="{6DC60384-737F-489C-AEF4-CDF055783036}" destId="{0AFCD93C-FCBF-464C-9529-158C7590F748}" srcOrd="0" destOrd="0" presId="urn:microsoft.com/office/officeart/2005/8/layout/process1"/>
    <dgm:cxn modelId="{AB97E592-C4C2-46E6-B60D-C5AE6B5EFE36}" srcId="{9003EDF3-D320-4119-B0BC-A5864318A70F}" destId="{6DC60384-737F-489C-AEF4-CDF055783036}" srcOrd="1" destOrd="0" parTransId="{DD1E848D-E67F-4FAF-B706-6F815F08DD0B}" sibTransId="{9A664EA4-7B75-40BB-AC29-F698EE1B507A}"/>
    <dgm:cxn modelId="{FF77B7D0-4E9C-4414-9519-7B317D476FFB}" srcId="{9003EDF3-D320-4119-B0BC-A5864318A70F}" destId="{267AA3E2-9D83-40BD-9436-498B018A7AE3}" srcOrd="0" destOrd="0" parTransId="{15AC1618-EEB5-4165-8CAB-DA14B8FE49FA}" sibTransId="{9803E156-B5F5-461D-B351-EB876344D1F4}"/>
    <dgm:cxn modelId="{44D3E7D7-7CBD-4141-B3E3-F042FF61DAB0}" type="presOf" srcId="{9003EDF3-D320-4119-B0BC-A5864318A70F}" destId="{E7B7DE2C-37D0-472E-8459-6311A8E43053}" srcOrd="0" destOrd="0" presId="urn:microsoft.com/office/officeart/2005/8/layout/process1"/>
    <dgm:cxn modelId="{1D51FFD5-E94D-4989-9164-C2126A631405}" type="presParOf" srcId="{E7B7DE2C-37D0-472E-8459-6311A8E43053}" destId="{640CCCA9-DAAF-411B-8583-CD94012C45FB}" srcOrd="0" destOrd="0" presId="urn:microsoft.com/office/officeart/2005/8/layout/process1"/>
    <dgm:cxn modelId="{3F397246-61B6-4DB4-9352-B157DC83E234}" type="presParOf" srcId="{E7B7DE2C-37D0-472E-8459-6311A8E43053}" destId="{557DDE06-FD21-4F4A-9F43-916DE659C4E7}" srcOrd="1" destOrd="0" presId="urn:microsoft.com/office/officeart/2005/8/layout/process1"/>
    <dgm:cxn modelId="{A736E66F-2374-497D-ACBA-FFC6AB7FCDD2}" type="presParOf" srcId="{557DDE06-FD21-4F4A-9F43-916DE659C4E7}" destId="{98FF3127-18CC-45D0-99A7-BFEE8368DED6}" srcOrd="0" destOrd="0" presId="urn:microsoft.com/office/officeart/2005/8/layout/process1"/>
    <dgm:cxn modelId="{E9BD8ABE-CB5D-4AC6-AC37-F179157A8FAE}" type="presParOf" srcId="{E7B7DE2C-37D0-472E-8459-6311A8E43053}" destId="{0AFCD93C-FCBF-464C-9529-158C7590F74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CCCA9-DAAF-411B-8583-CD94012C45FB}">
      <dsp:nvSpPr>
        <dsp:cNvPr id="0" name=""/>
        <dsp:cNvSpPr/>
      </dsp:nvSpPr>
      <dsp:spPr>
        <a:xfrm>
          <a:off x="6963" y="31220"/>
          <a:ext cx="2081390" cy="12488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encapsulation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(ModEncap)</a:t>
          </a:r>
        </a:p>
      </dsp:txBody>
      <dsp:txXfrm>
        <a:off x="43540" y="67797"/>
        <a:ext cx="2008236" cy="1175680"/>
      </dsp:txXfrm>
    </dsp:sp>
    <dsp:sp modelId="{557DDE06-FD21-4F4A-9F43-916DE659C4E7}">
      <dsp:nvSpPr>
        <dsp:cNvPr id="0" name=""/>
        <dsp:cNvSpPr/>
      </dsp:nvSpPr>
      <dsp:spPr>
        <a:xfrm>
          <a:off x="2296493" y="397545"/>
          <a:ext cx="441254" cy="51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296493" y="500782"/>
        <a:ext cx="308878" cy="309710"/>
      </dsp:txXfrm>
    </dsp:sp>
    <dsp:sp modelId="{0AFCD93C-FCBF-464C-9529-158C7590F748}">
      <dsp:nvSpPr>
        <dsp:cNvPr id="0" name=""/>
        <dsp:cNvSpPr/>
      </dsp:nvSpPr>
      <dsp:spPr>
        <a:xfrm>
          <a:off x="2920911" y="31220"/>
          <a:ext cx="2081390" cy="12488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interaction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(ModInter)</a:t>
          </a:r>
        </a:p>
      </dsp:txBody>
      <dsp:txXfrm>
        <a:off x="2957488" y="67797"/>
        <a:ext cx="2008236" cy="1175680"/>
      </dsp:txXfrm>
    </dsp:sp>
    <dsp:sp modelId="{8C847B33-6B53-4150-B911-3BC10408529D}">
      <dsp:nvSpPr>
        <dsp:cNvPr id="0" name=""/>
        <dsp:cNvSpPr/>
      </dsp:nvSpPr>
      <dsp:spPr>
        <a:xfrm>
          <a:off x="5210441" y="397545"/>
          <a:ext cx="441254" cy="51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210441" y="500782"/>
        <a:ext cx="308878" cy="309710"/>
      </dsp:txXfrm>
    </dsp:sp>
    <dsp:sp modelId="{07BA2E12-E57F-4FF0-87B3-9F96B8D42D89}">
      <dsp:nvSpPr>
        <dsp:cNvPr id="0" name=""/>
        <dsp:cNvSpPr/>
      </dsp:nvSpPr>
      <dsp:spPr>
        <a:xfrm>
          <a:off x="5834858" y="31220"/>
          <a:ext cx="2081390" cy="12488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Orchestration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(ModOrch)</a:t>
          </a:r>
        </a:p>
      </dsp:txBody>
      <dsp:txXfrm>
        <a:off x="5871435" y="67797"/>
        <a:ext cx="2008236" cy="1175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CCCA9-DAAF-411B-8583-CD94012C45FB}">
      <dsp:nvSpPr>
        <dsp:cNvPr id="0" name=""/>
        <dsp:cNvSpPr/>
      </dsp:nvSpPr>
      <dsp:spPr>
        <a:xfrm>
          <a:off x="6963" y="31220"/>
          <a:ext cx="2081390" cy="12488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Model’s transformation &amp; communication</a:t>
          </a:r>
        </a:p>
      </dsp:txBody>
      <dsp:txXfrm>
        <a:off x="43540" y="67797"/>
        <a:ext cx="2008236" cy="1175680"/>
      </dsp:txXfrm>
    </dsp:sp>
    <dsp:sp modelId="{557DDE06-FD21-4F4A-9F43-916DE659C4E7}">
      <dsp:nvSpPr>
        <dsp:cNvPr id="0" name=""/>
        <dsp:cNvSpPr/>
      </dsp:nvSpPr>
      <dsp:spPr>
        <a:xfrm>
          <a:off x="2296493" y="397545"/>
          <a:ext cx="441254" cy="51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296493" y="500782"/>
        <a:ext cx="308878" cy="309710"/>
      </dsp:txXfrm>
    </dsp:sp>
    <dsp:sp modelId="{0AFCD93C-FCBF-464C-9529-158C7590F748}">
      <dsp:nvSpPr>
        <dsp:cNvPr id="0" name=""/>
        <dsp:cNvSpPr/>
      </dsp:nvSpPr>
      <dsp:spPr>
        <a:xfrm>
          <a:off x="2920911" y="31220"/>
          <a:ext cx="2081390" cy="12488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Models’ relation definition</a:t>
          </a:r>
        </a:p>
      </dsp:txBody>
      <dsp:txXfrm>
        <a:off x="2957488" y="67797"/>
        <a:ext cx="2008236" cy="1175680"/>
      </dsp:txXfrm>
    </dsp:sp>
    <dsp:sp modelId="{8C847B33-6B53-4150-B911-3BC10408529D}">
      <dsp:nvSpPr>
        <dsp:cNvPr id="0" name=""/>
        <dsp:cNvSpPr/>
      </dsp:nvSpPr>
      <dsp:spPr>
        <a:xfrm>
          <a:off x="5210441" y="397545"/>
          <a:ext cx="441254" cy="51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210441" y="500782"/>
        <a:ext cx="308878" cy="309710"/>
      </dsp:txXfrm>
    </dsp:sp>
    <dsp:sp modelId="{07BA2E12-E57F-4FF0-87B3-9F96B8D42D89}">
      <dsp:nvSpPr>
        <dsp:cNvPr id="0" name=""/>
        <dsp:cNvSpPr/>
      </dsp:nvSpPr>
      <dsp:spPr>
        <a:xfrm>
          <a:off x="5834858" y="31220"/>
          <a:ext cx="2081390" cy="12488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Orchestration definition</a:t>
          </a:r>
        </a:p>
      </dsp:txBody>
      <dsp:txXfrm>
        <a:off x="5871435" y="67797"/>
        <a:ext cx="2008236" cy="1175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CCCA9-DAAF-411B-8583-CD94012C45FB}">
      <dsp:nvSpPr>
        <dsp:cNvPr id="0" name=""/>
        <dsp:cNvSpPr/>
      </dsp:nvSpPr>
      <dsp:spPr>
        <a:xfrm>
          <a:off x="1547" y="0"/>
          <a:ext cx="3300049" cy="10274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Model’s wrapper</a:t>
          </a:r>
        </a:p>
      </dsp:txBody>
      <dsp:txXfrm>
        <a:off x="31641" y="30094"/>
        <a:ext cx="3239861" cy="967309"/>
      </dsp:txXfrm>
    </dsp:sp>
    <dsp:sp modelId="{557DDE06-FD21-4F4A-9F43-916DE659C4E7}">
      <dsp:nvSpPr>
        <dsp:cNvPr id="0" name=""/>
        <dsp:cNvSpPr/>
      </dsp:nvSpPr>
      <dsp:spPr>
        <a:xfrm>
          <a:off x="3631601" y="104542"/>
          <a:ext cx="699610" cy="818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631601" y="268224"/>
        <a:ext cx="489727" cy="491048"/>
      </dsp:txXfrm>
    </dsp:sp>
    <dsp:sp modelId="{0AFCD93C-FCBF-464C-9529-158C7590F748}">
      <dsp:nvSpPr>
        <dsp:cNvPr id="0" name=""/>
        <dsp:cNvSpPr/>
      </dsp:nvSpPr>
      <dsp:spPr>
        <a:xfrm>
          <a:off x="4621616" y="0"/>
          <a:ext cx="3300049" cy="10274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Models’ </a:t>
          </a:r>
          <a:r>
            <a:rPr lang="en-US" sz="2700" kern="1200"/>
            <a:t>relation definition</a:t>
          </a:r>
          <a:endParaRPr lang="en-US" sz="2700" kern="1200" dirty="0"/>
        </a:p>
      </dsp:txBody>
      <dsp:txXfrm>
        <a:off x="4651710" y="30094"/>
        <a:ext cx="3239861" cy="967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Well-formednes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ll-formedness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image" Target="../media/image56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11" Type="http://schemas.openxmlformats.org/officeDocument/2006/relationships/hyperlink" Target="https://activemq.apache.org/components/artemis/documentation/latest/last-value-queues.html" TargetMode="External"/><Relationship Id="rId5" Type="http://schemas.openxmlformats.org/officeDocument/2006/relationships/image" Target="../media/image220.png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9" Type="http://schemas.openxmlformats.org/officeDocument/2006/relationships/hyperlink" Target="https://medium.com/@dmosyan/cloud-design-patterns-3-messaging-patterns-15e1e01da92" TargetMode="External"/><Relationship Id="rId1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ll-formednes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hdphoto" Target="../media/hdphoto4.wdp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microsoft.com/office/2007/relationships/hdphoto" Target="../media/hdphoto5.wdp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78.jpeg"/><Relationship Id="rId7" Type="http://schemas.openxmlformats.org/officeDocument/2006/relationships/image" Target="../media/image81.png"/><Relationship Id="rId12" Type="http://schemas.openxmlformats.org/officeDocument/2006/relationships/image" Target="../media/image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56.png"/><Relationship Id="rId5" Type="http://schemas.microsoft.com/office/2007/relationships/hdphoto" Target="../media/hdphoto6.wdp"/><Relationship Id="rId10" Type="http://schemas.microsoft.com/office/2007/relationships/hdphoto" Target="../media/hdphoto8.wdp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4.png"/><Relationship Id="rId7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jpeg"/><Relationship Id="rId9" Type="http://schemas.microsoft.com/office/2007/relationships/hdphoto" Target="../media/hdphoto7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4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9.wdp"/><Relationship Id="rId11" Type="http://schemas.openxmlformats.org/officeDocument/2006/relationships/image" Target="../media/image93.jpeg"/><Relationship Id="rId5" Type="http://schemas.openxmlformats.org/officeDocument/2006/relationships/image" Target="../media/image89.png"/><Relationship Id="rId10" Type="http://schemas.openxmlformats.org/officeDocument/2006/relationships/image" Target="../media/image92.jpeg"/><Relationship Id="rId4" Type="http://schemas.openxmlformats.org/officeDocument/2006/relationships/image" Target="../media/image88.png"/><Relationship Id="rId9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9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46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ll-formednes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11" Type="http://schemas.openxmlformats.org/officeDocument/2006/relationships/hyperlink" Target="https://activemq.apache.org/components/artemis/documentation/latest/last-value-queues.html" TargetMode="External"/><Relationship Id="rId5" Type="http://schemas.openxmlformats.org/officeDocument/2006/relationships/image" Target="../media/image220.png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hyperlink" Target="https://medium.com/@dmosyan/cloud-design-patterns-3-messaging-patterns-15e1e01da92" TargetMode="External"/><Relationship Id="rId1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11" Type="http://schemas.openxmlformats.org/officeDocument/2006/relationships/image" Target="../media/image1410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microsoft.com/office/2007/relationships/hdphoto" Target="../media/hdphoto11.wdp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microsoft.com/office/2007/relationships/hdphoto" Target="../media/hdphoto14.wdp"/><Relationship Id="rId4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480.png"/><Relationship Id="rId3" Type="http://schemas.microsoft.com/office/2007/relationships/hdphoto" Target="../media/hdphoto11.wdp"/><Relationship Id="rId7" Type="http://schemas.openxmlformats.org/officeDocument/2006/relationships/image" Target="../media/image145.png"/><Relationship Id="rId12" Type="http://schemas.openxmlformats.org/officeDocument/2006/relationships/image" Target="../media/image47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47.emf"/><Relationship Id="rId5" Type="http://schemas.microsoft.com/office/2007/relationships/hdphoto" Target="../media/hdphoto12.wdp"/><Relationship Id="rId15" Type="http://schemas.openxmlformats.org/officeDocument/2006/relationships/image" Target="../media/image149.png"/><Relationship Id="rId10" Type="http://schemas.microsoft.com/office/2007/relationships/hdphoto" Target="../media/hdphoto16.wdp"/><Relationship Id="rId4" Type="http://schemas.openxmlformats.org/officeDocument/2006/relationships/image" Target="../media/image103.png"/><Relationship Id="rId9" Type="http://schemas.openxmlformats.org/officeDocument/2006/relationships/image" Target="../media/image146.png"/><Relationship Id="rId14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51.png"/><Relationship Id="rId3" Type="http://schemas.microsoft.com/office/2007/relationships/hdphoto" Target="../media/hdphoto11.wdp"/><Relationship Id="rId7" Type="http://schemas.openxmlformats.org/officeDocument/2006/relationships/image" Target="../media/image105.png"/><Relationship Id="rId12" Type="http://schemas.openxmlformats.org/officeDocument/2006/relationships/image" Target="../media/image147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145.png"/><Relationship Id="rId4" Type="http://schemas.openxmlformats.org/officeDocument/2006/relationships/image" Target="../media/image103.png"/><Relationship Id="rId9" Type="http://schemas.openxmlformats.org/officeDocument/2006/relationships/image" Target="../media/image150.png"/><Relationship Id="rId14" Type="http://schemas.microsoft.com/office/2007/relationships/hdphoto" Target="../media/hdphoto17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2.png"/><Relationship Id="rId3" Type="http://schemas.microsoft.com/office/2007/relationships/hdphoto" Target="../media/hdphoto11.wdp"/><Relationship Id="rId21" Type="http://schemas.openxmlformats.org/officeDocument/2006/relationships/image" Target="../media/image151.png"/><Relationship Id="rId7" Type="http://schemas.openxmlformats.org/officeDocument/2006/relationships/image" Target="../media/image106.png"/><Relationship Id="rId12" Type="http://schemas.microsoft.com/office/2007/relationships/hdphoto" Target="../media/hdphoto16.wdp"/><Relationship Id="rId2" Type="http://schemas.openxmlformats.org/officeDocument/2006/relationships/image" Target="../media/image102.png"/><Relationship Id="rId16" Type="http://schemas.openxmlformats.org/officeDocument/2006/relationships/image" Target="../media/image153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46.png"/><Relationship Id="rId5" Type="http://schemas.microsoft.com/office/2007/relationships/hdphoto" Target="../media/hdphoto12.wdp"/><Relationship Id="rId15" Type="http://schemas.openxmlformats.org/officeDocument/2006/relationships/image" Target="../media/image147.emf"/><Relationship Id="rId10" Type="http://schemas.microsoft.com/office/2007/relationships/hdphoto" Target="../media/hdphoto15.wdp"/><Relationship Id="rId4" Type="http://schemas.openxmlformats.org/officeDocument/2006/relationships/image" Target="../media/image103.png"/><Relationship Id="rId9" Type="http://schemas.openxmlformats.org/officeDocument/2006/relationships/image" Target="../media/image145.png"/><Relationship Id="rId14" Type="http://schemas.microsoft.com/office/2007/relationships/hdphoto" Target="../media/hdphoto18.wdp"/><Relationship Id="rId22" Type="http://schemas.microsoft.com/office/2007/relationships/hdphoto" Target="../media/hdphoto17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microsoft.com/office/2007/relationships/hdphoto" Target="../media/hdphoto14.wdp"/><Relationship Id="rId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7.png"/><Relationship Id="rId18" Type="http://schemas.microsoft.com/office/2007/relationships/hdphoto" Target="../media/hdphoto21.wdp"/><Relationship Id="rId3" Type="http://schemas.openxmlformats.org/officeDocument/2006/relationships/diagramLayout" Target="../diagrams/layout1.xml"/><Relationship Id="rId21" Type="http://schemas.openxmlformats.org/officeDocument/2006/relationships/image" Target="../media/image163.png"/><Relationship Id="rId7" Type="http://schemas.openxmlformats.org/officeDocument/2006/relationships/image" Target="../media/image154.png"/><Relationship Id="rId12" Type="http://schemas.microsoft.com/office/2007/relationships/hdphoto" Target="../media/hdphoto20.wdp"/><Relationship Id="rId17" Type="http://schemas.openxmlformats.org/officeDocument/2006/relationships/image" Target="../media/image161.png"/><Relationship Id="rId2" Type="http://schemas.openxmlformats.org/officeDocument/2006/relationships/diagramData" Target="../diagrams/data1.xml"/><Relationship Id="rId16" Type="http://schemas.openxmlformats.org/officeDocument/2006/relationships/image" Target="../media/image160.png"/><Relationship Id="rId20" Type="http://schemas.microsoft.com/office/2007/relationships/hdphoto" Target="../media/hdphoto22.wdp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156.png"/><Relationship Id="rId24" Type="http://schemas.microsoft.com/office/2007/relationships/hdphoto" Target="../media/hdphoto24.wdp"/><Relationship Id="rId5" Type="http://schemas.openxmlformats.org/officeDocument/2006/relationships/diagramColors" Target="../diagrams/colors1.xml"/><Relationship Id="rId15" Type="http://schemas.openxmlformats.org/officeDocument/2006/relationships/image" Target="../media/image159.png"/><Relationship Id="rId23" Type="http://schemas.openxmlformats.org/officeDocument/2006/relationships/image" Target="../media/image164.png"/><Relationship Id="rId10" Type="http://schemas.openxmlformats.org/officeDocument/2006/relationships/image" Target="../media/image149.png"/><Relationship Id="rId19" Type="http://schemas.openxmlformats.org/officeDocument/2006/relationships/image" Target="../media/image162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9.wdp"/><Relationship Id="rId14" Type="http://schemas.openxmlformats.org/officeDocument/2006/relationships/image" Target="../media/image158.png"/><Relationship Id="rId22" Type="http://schemas.microsoft.com/office/2007/relationships/hdphoto" Target="../media/hdphoto23.wdp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11" Type="http://schemas.openxmlformats.org/officeDocument/2006/relationships/image" Target="../media/image14100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microsoft.com/office/2007/relationships/hdphoto" Target="../media/hdphoto11.wdp"/><Relationship Id="rId9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microsoft.com/office/2007/relationships/hdphoto" Target="../media/hdphoto16.wdp"/><Relationship Id="rId18" Type="http://schemas.openxmlformats.org/officeDocument/2006/relationships/image" Target="../media/image166.png"/><Relationship Id="rId3" Type="http://schemas.microsoft.com/office/2007/relationships/hdphoto" Target="../media/hdphoto11.wdp"/><Relationship Id="rId7" Type="http://schemas.openxmlformats.org/officeDocument/2006/relationships/image" Target="../media/image105.png"/><Relationship Id="rId12" Type="http://schemas.openxmlformats.org/officeDocument/2006/relationships/image" Target="../media/image146.png"/><Relationship Id="rId17" Type="http://schemas.openxmlformats.org/officeDocument/2006/relationships/image" Target="../media/image148.png"/><Relationship Id="rId2" Type="http://schemas.openxmlformats.org/officeDocument/2006/relationships/image" Target="../media/image102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5" Type="http://schemas.microsoft.com/office/2007/relationships/hdphoto" Target="../media/hdphoto18.wdp"/><Relationship Id="rId10" Type="http://schemas.openxmlformats.org/officeDocument/2006/relationships/image" Target="../media/image145.png"/><Relationship Id="rId19" Type="http://schemas.openxmlformats.org/officeDocument/2006/relationships/image" Target="../media/image167.png"/><Relationship Id="rId4" Type="http://schemas.openxmlformats.org/officeDocument/2006/relationships/image" Target="../media/image103.png"/><Relationship Id="rId9" Type="http://schemas.openxmlformats.org/officeDocument/2006/relationships/image" Target="../media/image150.png"/><Relationship Id="rId14" Type="http://schemas.openxmlformats.org/officeDocument/2006/relationships/image" Target="../media/image152.png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480.png"/><Relationship Id="rId3" Type="http://schemas.microsoft.com/office/2007/relationships/hdphoto" Target="../media/hdphoto11.wdp"/><Relationship Id="rId7" Type="http://schemas.openxmlformats.org/officeDocument/2006/relationships/image" Target="../media/image145.png"/><Relationship Id="rId12" Type="http://schemas.openxmlformats.org/officeDocument/2006/relationships/image" Target="../media/image47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47.emf"/><Relationship Id="rId5" Type="http://schemas.microsoft.com/office/2007/relationships/hdphoto" Target="../media/hdphoto12.wdp"/><Relationship Id="rId15" Type="http://schemas.openxmlformats.org/officeDocument/2006/relationships/image" Target="../media/image149.png"/><Relationship Id="rId10" Type="http://schemas.microsoft.com/office/2007/relationships/hdphoto" Target="../media/hdphoto16.wdp"/><Relationship Id="rId4" Type="http://schemas.openxmlformats.org/officeDocument/2006/relationships/image" Target="../media/image103.png"/><Relationship Id="rId9" Type="http://schemas.openxmlformats.org/officeDocument/2006/relationships/image" Target="../media/image146.png"/><Relationship Id="rId14" Type="http://schemas.openxmlformats.org/officeDocument/2006/relationships/image" Target="../media/image14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51.png"/><Relationship Id="rId3" Type="http://schemas.microsoft.com/office/2007/relationships/hdphoto" Target="../media/hdphoto11.wdp"/><Relationship Id="rId7" Type="http://schemas.openxmlformats.org/officeDocument/2006/relationships/image" Target="../media/image105.png"/><Relationship Id="rId12" Type="http://schemas.openxmlformats.org/officeDocument/2006/relationships/image" Target="../media/image147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145.png"/><Relationship Id="rId4" Type="http://schemas.openxmlformats.org/officeDocument/2006/relationships/image" Target="../media/image103.png"/><Relationship Id="rId9" Type="http://schemas.openxmlformats.org/officeDocument/2006/relationships/image" Target="../media/image150.png"/><Relationship Id="rId14" Type="http://schemas.microsoft.com/office/2007/relationships/hdphoto" Target="../media/hdphoto17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microsoft.com/office/2007/relationships/hdphoto" Target="../media/hdphoto15.wdp"/><Relationship Id="rId7" Type="http://schemas.microsoft.com/office/2007/relationships/hdphoto" Target="../media/hdphoto25.wdp"/><Relationship Id="rId12" Type="http://schemas.microsoft.com/office/2007/relationships/hdphoto" Target="../media/hdphoto26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11" Type="http://schemas.openxmlformats.org/officeDocument/2006/relationships/image" Target="../media/image172.png"/><Relationship Id="rId5" Type="http://schemas.microsoft.com/office/2007/relationships/hdphoto" Target="../media/hdphoto12.wdp"/><Relationship Id="rId10" Type="http://schemas.openxmlformats.org/officeDocument/2006/relationships/image" Target="../media/image171.png"/><Relationship Id="rId4" Type="http://schemas.openxmlformats.org/officeDocument/2006/relationships/image" Target="../media/image103.png"/><Relationship Id="rId9" Type="http://schemas.openxmlformats.org/officeDocument/2006/relationships/image" Target="../media/image1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7.wdp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2.png"/><Relationship Id="rId3" Type="http://schemas.microsoft.com/office/2007/relationships/hdphoto" Target="../media/hdphoto11.wdp"/><Relationship Id="rId21" Type="http://schemas.openxmlformats.org/officeDocument/2006/relationships/image" Target="../media/image151.png"/><Relationship Id="rId7" Type="http://schemas.openxmlformats.org/officeDocument/2006/relationships/image" Target="../media/image106.png"/><Relationship Id="rId12" Type="http://schemas.microsoft.com/office/2007/relationships/hdphoto" Target="../media/hdphoto16.wdp"/><Relationship Id="rId2" Type="http://schemas.openxmlformats.org/officeDocument/2006/relationships/image" Target="../media/image102.png"/><Relationship Id="rId16" Type="http://schemas.openxmlformats.org/officeDocument/2006/relationships/image" Target="../media/image153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46.png"/><Relationship Id="rId5" Type="http://schemas.microsoft.com/office/2007/relationships/hdphoto" Target="../media/hdphoto12.wdp"/><Relationship Id="rId15" Type="http://schemas.openxmlformats.org/officeDocument/2006/relationships/image" Target="../media/image147.emf"/><Relationship Id="rId10" Type="http://schemas.microsoft.com/office/2007/relationships/hdphoto" Target="../media/hdphoto15.wdp"/><Relationship Id="rId4" Type="http://schemas.openxmlformats.org/officeDocument/2006/relationships/image" Target="../media/image103.png"/><Relationship Id="rId9" Type="http://schemas.openxmlformats.org/officeDocument/2006/relationships/image" Target="../media/image145.png"/><Relationship Id="rId14" Type="http://schemas.microsoft.com/office/2007/relationships/hdphoto" Target="../media/hdphoto18.wdp"/><Relationship Id="rId22" Type="http://schemas.microsoft.com/office/2007/relationships/hdphoto" Target="../media/hdphoto17.wdp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7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microsoft.com/office/2007/relationships/hdphoto" Target="../media/hdphoto28.wdp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7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0.wdp"/><Relationship Id="rId5" Type="http://schemas.openxmlformats.org/officeDocument/2006/relationships/image" Target="../media/image188.png"/><Relationship Id="rId4" Type="http://schemas.microsoft.com/office/2007/relationships/hdphoto" Target="../media/hdphoto29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7.wdp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11" Type="http://schemas.openxmlformats.org/officeDocument/2006/relationships/image" Target="../media/image14100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microsoft.com/office/2007/relationships/hdphoto" Target="../media/hdphoto11.wdp"/><Relationship Id="rId9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microsoft.com/office/2007/relationships/hdphoto" Target="../media/hdphoto16.wdp"/><Relationship Id="rId18" Type="http://schemas.openxmlformats.org/officeDocument/2006/relationships/image" Target="../media/image166.png"/><Relationship Id="rId3" Type="http://schemas.microsoft.com/office/2007/relationships/hdphoto" Target="../media/hdphoto11.wdp"/><Relationship Id="rId7" Type="http://schemas.openxmlformats.org/officeDocument/2006/relationships/image" Target="../media/image105.png"/><Relationship Id="rId12" Type="http://schemas.openxmlformats.org/officeDocument/2006/relationships/image" Target="../media/image146.png"/><Relationship Id="rId17" Type="http://schemas.openxmlformats.org/officeDocument/2006/relationships/image" Target="../media/image148.png"/><Relationship Id="rId2" Type="http://schemas.openxmlformats.org/officeDocument/2006/relationships/image" Target="../media/image102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5" Type="http://schemas.microsoft.com/office/2007/relationships/hdphoto" Target="../media/hdphoto18.wdp"/><Relationship Id="rId10" Type="http://schemas.openxmlformats.org/officeDocument/2006/relationships/image" Target="../media/image145.png"/><Relationship Id="rId19" Type="http://schemas.openxmlformats.org/officeDocument/2006/relationships/image" Target="../media/image167.png"/><Relationship Id="rId4" Type="http://schemas.openxmlformats.org/officeDocument/2006/relationships/image" Target="../media/image103.png"/><Relationship Id="rId9" Type="http://schemas.openxmlformats.org/officeDocument/2006/relationships/image" Target="../media/image150.png"/><Relationship Id="rId1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microsoft.com/office/2007/relationships/hdphoto" Target="../media/hdphoto16.wdp"/><Relationship Id="rId18" Type="http://schemas.openxmlformats.org/officeDocument/2006/relationships/image" Target="../media/image147.emf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12" Type="http://schemas.openxmlformats.org/officeDocument/2006/relationships/image" Target="../media/image146.png"/><Relationship Id="rId17" Type="http://schemas.openxmlformats.org/officeDocument/2006/relationships/image" Target="../media/image193.emf"/><Relationship Id="rId2" Type="http://schemas.openxmlformats.org/officeDocument/2006/relationships/image" Target="../media/image191.emf"/><Relationship Id="rId16" Type="http://schemas.openxmlformats.org/officeDocument/2006/relationships/image" Target="../media/image192.emf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11" Type="http://schemas.microsoft.com/office/2007/relationships/hdphoto" Target="../media/hdphoto15.wdp"/><Relationship Id="rId5" Type="http://schemas.openxmlformats.org/officeDocument/2006/relationships/image" Target="../media/image103.png"/><Relationship Id="rId15" Type="http://schemas.microsoft.com/office/2007/relationships/hdphoto" Target="../media/hdphoto18.wdp"/><Relationship Id="rId10" Type="http://schemas.openxmlformats.org/officeDocument/2006/relationships/image" Target="../media/image145.png"/><Relationship Id="rId19" Type="http://schemas.openxmlformats.org/officeDocument/2006/relationships/image" Target="../media/image153.png"/><Relationship Id="rId4" Type="http://schemas.microsoft.com/office/2007/relationships/hdphoto" Target="../media/hdphoto11.wdp"/><Relationship Id="rId9" Type="http://schemas.openxmlformats.org/officeDocument/2006/relationships/image" Target="../media/image150.png"/><Relationship Id="rId14" Type="http://schemas.openxmlformats.org/officeDocument/2006/relationships/image" Target="../media/image1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000" dirty="0"/>
              <a:t>Progress in DSL</a:t>
            </a:r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Graduation Project,  31-10-2022</a:t>
            </a:r>
          </a:p>
          <a:p>
            <a:endParaRPr lang="en-GB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David Manrique 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Department of Mathematics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EBBA-3964-8909-BA1C-78378B14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198"/>
            <a:ext cx="7556500" cy="539038"/>
          </a:xfrm>
        </p:spPr>
        <p:txBody>
          <a:bodyPr/>
          <a:lstStyle/>
          <a:p>
            <a:r>
              <a:rPr lang="en-US" dirty="0"/>
              <a:t>Orchestrator Component </a:t>
            </a:r>
            <a:r>
              <a:rPr lang="en-US" dirty="0" err="1"/>
              <a:t>Mngmt</a:t>
            </a:r>
            <a:r>
              <a:rPr lang="en-US" dirty="0"/>
              <a:t>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52A7A-6CFF-8FF3-0288-18FB26B9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9C497-E91D-E92B-0202-38EF58F3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10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7419EC-414F-0465-7C36-1C35F04D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3" y="757345"/>
            <a:ext cx="5600464" cy="23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B660B66-071D-7C89-CC94-39A09526A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37" y="-1"/>
            <a:ext cx="172192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E447763-1B17-3346-0A37-0BFB6CBB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088" y="0"/>
            <a:ext cx="175447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C67295D-7E26-54DB-8A7C-B6BCFCBA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3080085"/>
            <a:ext cx="201705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17D14B6-F259-B911-74BA-D96F6355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90" y="3055859"/>
            <a:ext cx="182207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8E42CD99-B1CF-3D8A-7266-EFD606B8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52" y="3176174"/>
            <a:ext cx="11620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5812AE7A-26B9-BC95-6E8D-7DFFC29A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198" y="3159741"/>
            <a:ext cx="2128967" cy="11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63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7BA0D-D927-9A54-8838-81311101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36" y="96672"/>
            <a:ext cx="7556500" cy="539038"/>
          </a:xfrm>
        </p:spPr>
        <p:txBody>
          <a:bodyPr/>
          <a:lstStyle/>
          <a:p>
            <a:r>
              <a:rPr lang="en-US" dirty="0"/>
              <a:t>Communication </a:t>
            </a:r>
            <a:r>
              <a:rPr lang="en-US" dirty="0" err="1"/>
              <a:t>Mngmt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2E712-FCF1-2381-105F-A383E495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82FE7-4061-5FB3-BA93-EBFD9EA3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DE85DE-84A8-E3FE-9A0D-5E2551ED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69" y="449886"/>
            <a:ext cx="203327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D27E480-87D8-5846-DBCA-226FB5C8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73" y="459443"/>
            <a:ext cx="168656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1F8701B-CE0B-EF80-BBB9-ACDF9EEC5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16" y="280086"/>
            <a:ext cx="26543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3C2A-A133-F136-BAC3-78E98198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47" y="65630"/>
            <a:ext cx="7556500" cy="539038"/>
          </a:xfrm>
        </p:spPr>
        <p:txBody>
          <a:bodyPr/>
          <a:lstStyle/>
          <a:p>
            <a:r>
              <a:rPr lang="en-US" dirty="0"/>
              <a:t>Example for DSL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C873-1B1E-0F9C-8555-FB241468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489A4-CE1E-3881-23AB-714DAF33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8A553-7DF8-E6EB-D8EB-98EA3324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9" y="61916"/>
            <a:ext cx="8156575" cy="43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8243-2CEE-392E-660C-F195A4F4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321" y="53121"/>
            <a:ext cx="3207609" cy="539038"/>
          </a:xfrm>
        </p:spPr>
        <p:txBody>
          <a:bodyPr/>
          <a:lstStyle/>
          <a:p>
            <a:r>
              <a:rPr lang="en-US" dirty="0"/>
              <a:t>Execution definition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300D-6FAE-8D15-ED63-BC652166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13</a:t>
            </a:fld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EFEE4FE-1B97-AD28-2EA7-CC655213F303}"/>
              </a:ext>
            </a:extLst>
          </p:cNvPr>
          <p:cNvSpPr txBox="1">
            <a:spLocks/>
          </p:cNvSpPr>
          <p:nvPr/>
        </p:nvSpPr>
        <p:spPr>
          <a:xfrm>
            <a:off x="144888" y="72547"/>
            <a:ext cx="2850649" cy="168507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00B050"/>
                </a:solidFill>
              </a:rPr>
              <a:t>Input_exec</a:t>
            </a:r>
            <a:r>
              <a:rPr lang="en-US" sz="900" dirty="0"/>
              <a:t>: Sensor exec</a:t>
            </a:r>
          </a:p>
          <a:p>
            <a:r>
              <a:rPr lang="en-US" sz="1050" dirty="0"/>
              <a:t> </a:t>
            </a:r>
            <a:r>
              <a:rPr lang="en-US" sz="900" dirty="0">
                <a:solidFill>
                  <a:srgbClr val="00B050"/>
                </a:solidFill>
              </a:rPr>
              <a:t>Components</a:t>
            </a:r>
            <a:r>
              <a:rPr lang="en-US" sz="900" dirty="0"/>
              <a:t>: </a:t>
            </a:r>
          </a:p>
          <a:p>
            <a:pPr indent="344488"/>
            <a:r>
              <a:rPr lang="en-US" sz="900" dirty="0" err="1"/>
              <a:t>Ferm_temp</a:t>
            </a:r>
            <a:endParaRPr lang="en-US" sz="900" dirty="0"/>
          </a:p>
          <a:p>
            <a:pPr indent="344488"/>
            <a:r>
              <a:rPr lang="en-US" sz="900" dirty="0"/>
              <a:t>CO2 content</a:t>
            </a:r>
          </a:p>
          <a:p>
            <a:pPr indent="344488"/>
            <a:r>
              <a:rPr lang="en-US" sz="900" dirty="0"/>
              <a:t>-OH concentration</a:t>
            </a:r>
          </a:p>
          <a:p>
            <a:pPr indent="344488"/>
            <a:r>
              <a:rPr lang="en-US" sz="900" dirty="0" err="1"/>
              <a:t>T_cool</a:t>
            </a:r>
            <a:endParaRPr lang="en-US" sz="900" dirty="0"/>
          </a:p>
          <a:p>
            <a:r>
              <a:rPr lang="en-US" sz="900" dirty="0">
                <a:solidFill>
                  <a:srgbClr val="00B050"/>
                </a:solidFill>
              </a:rPr>
              <a:t>       Trigger</a:t>
            </a:r>
            <a:r>
              <a:rPr lang="en-US" sz="900" dirty="0"/>
              <a:t>: </a:t>
            </a:r>
          </a:p>
          <a:p>
            <a:pPr indent="344488"/>
            <a:r>
              <a:rPr lang="en-US" sz="900" dirty="0">
                <a:solidFill>
                  <a:srgbClr val="00B050"/>
                </a:solidFill>
              </a:rPr>
              <a:t>Type</a:t>
            </a:r>
            <a:r>
              <a:rPr lang="en-US" sz="900" dirty="0"/>
              <a:t> guard -event</a:t>
            </a:r>
          </a:p>
          <a:p>
            <a:pPr indent="344488"/>
            <a:r>
              <a:rPr lang="en-US" sz="900" dirty="0">
                <a:solidFill>
                  <a:srgbClr val="00B050"/>
                </a:solidFill>
              </a:rPr>
              <a:t>Definition</a:t>
            </a:r>
            <a:r>
              <a:rPr lang="en-US" sz="900" dirty="0"/>
              <a:t> </a:t>
            </a:r>
            <a:r>
              <a:rPr lang="en-US" sz="900" dirty="0" err="1"/>
              <a:t>start_program</a:t>
            </a:r>
            <a:r>
              <a:rPr lang="en-US" sz="900" dirty="0"/>
              <a:t> = true 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</a:t>
            </a:r>
            <a:r>
              <a:rPr lang="en-US" sz="900" dirty="0" err="1">
                <a:solidFill>
                  <a:srgbClr val="00B050"/>
                </a:solidFill>
              </a:rPr>
              <a:t>Exec_Type</a:t>
            </a:r>
            <a:r>
              <a:rPr lang="en-US" sz="900" dirty="0"/>
              <a:t> Streaming</a:t>
            </a:r>
            <a:endParaRPr lang="en-US" sz="900" dirty="0">
              <a:solidFill>
                <a:srgbClr val="0070C0"/>
              </a:solidFill>
            </a:endParaRPr>
          </a:p>
          <a:p>
            <a:r>
              <a:rPr lang="en-US" sz="900" dirty="0">
                <a:solidFill>
                  <a:srgbClr val="00B050"/>
                </a:solidFill>
              </a:rPr>
              <a:t>       </a:t>
            </a:r>
            <a:r>
              <a:rPr lang="en-US" sz="900" dirty="0" err="1">
                <a:solidFill>
                  <a:srgbClr val="00B050"/>
                </a:solidFill>
              </a:rPr>
              <a:t>Exec</a:t>
            </a:r>
            <a:r>
              <a:rPr lang="en-US" sz="900" err="1">
                <a:solidFill>
                  <a:srgbClr val="00B050"/>
                </a:solidFill>
              </a:rPr>
              <a:t>_</a:t>
            </a:r>
            <a:r>
              <a:rPr lang="en-US" sz="900">
                <a:solidFill>
                  <a:srgbClr val="00B050"/>
                </a:solidFill>
              </a:rPr>
              <a:t>def</a:t>
            </a:r>
            <a:r>
              <a:rPr lang="en-US" sz="900"/>
              <a:t> </a:t>
            </a:r>
            <a:endParaRPr lang="en-US" sz="900" dirty="0"/>
          </a:p>
          <a:p>
            <a:r>
              <a:rPr lang="en-US" sz="900" dirty="0"/>
              <a:t>	</a:t>
            </a:r>
            <a:r>
              <a:rPr lang="en-US" sz="900" dirty="0">
                <a:solidFill>
                  <a:srgbClr val="00B050"/>
                </a:solidFill>
              </a:rPr>
              <a:t> </a:t>
            </a:r>
            <a:r>
              <a:rPr lang="en-US" sz="900" dirty="0" err="1">
                <a:solidFill>
                  <a:srgbClr val="00B050"/>
                </a:solidFill>
              </a:rPr>
              <a:t>freq</a:t>
            </a:r>
            <a:r>
              <a:rPr lang="en-US" sz="900" dirty="0">
                <a:solidFill>
                  <a:srgbClr val="00B050"/>
                </a:solidFill>
              </a:rPr>
              <a:t> </a:t>
            </a:r>
            <a:r>
              <a:rPr lang="en-US" sz="900" dirty="0"/>
              <a:t>= source</a:t>
            </a:r>
            <a:endParaRPr lang="en-US" sz="7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A3E96C2-2D85-7D45-F129-BCC45741854B}"/>
              </a:ext>
            </a:extLst>
          </p:cNvPr>
          <p:cNvSpPr txBox="1">
            <a:spLocks/>
          </p:cNvSpPr>
          <p:nvPr/>
        </p:nvSpPr>
        <p:spPr>
          <a:xfrm>
            <a:off x="3122321" y="592159"/>
            <a:ext cx="2853747" cy="23265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rgbClr val="00B050"/>
                </a:solidFill>
              </a:rPr>
              <a:t>Model_Exec</a:t>
            </a:r>
            <a:r>
              <a:rPr lang="en-US" sz="1000" dirty="0"/>
              <a:t>: Simulation exec</a:t>
            </a:r>
          </a:p>
          <a:p>
            <a:r>
              <a:rPr lang="en-US" sz="1000" dirty="0"/>
              <a:t>     </a:t>
            </a:r>
            <a:r>
              <a:rPr lang="en-US" sz="800" dirty="0">
                <a:solidFill>
                  <a:srgbClr val="00B050"/>
                </a:solidFill>
              </a:rPr>
              <a:t>Components</a:t>
            </a:r>
            <a:r>
              <a:rPr lang="en-US" sz="800" dirty="0"/>
              <a:t>: </a:t>
            </a:r>
          </a:p>
          <a:p>
            <a:pPr indent="344488"/>
            <a:r>
              <a:rPr lang="en-US" sz="800" dirty="0"/>
              <a:t>Yeast growth model</a:t>
            </a:r>
          </a:p>
          <a:p>
            <a:pPr indent="344488"/>
            <a:r>
              <a:rPr lang="en-US" sz="800" dirty="0"/>
              <a:t>Thermodynamics prediction</a:t>
            </a:r>
          </a:p>
          <a:p>
            <a:pPr indent="344488"/>
            <a:r>
              <a:rPr lang="en-US" sz="800" dirty="0"/>
              <a:t>Leucine model</a:t>
            </a:r>
          </a:p>
          <a:p>
            <a:pPr indent="344488"/>
            <a:r>
              <a:rPr lang="en-US" sz="800" dirty="0"/>
              <a:t>Isoleucine model</a:t>
            </a:r>
          </a:p>
          <a:p>
            <a:pPr indent="344488"/>
            <a:r>
              <a:rPr lang="en-US" sz="800" dirty="0"/>
              <a:t>Valine model</a:t>
            </a:r>
          </a:p>
          <a:p>
            <a:endParaRPr lang="en-US" sz="800" dirty="0"/>
          </a:p>
          <a:p>
            <a:r>
              <a:rPr lang="en-US" sz="800" dirty="0">
                <a:solidFill>
                  <a:srgbClr val="00B050"/>
                </a:solidFill>
              </a:rPr>
              <a:t>       Trigger </a:t>
            </a:r>
            <a:endParaRPr lang="en-US" sz="800" dirty="0"/>
          </a:p>
          <a:p>
            <a:pPr indent="344488"/>
            <a:r>
              <a:rPr lang="en-US" sz="800" dirty="0">
                <a:solidFill>
                  <a:srgbClr val="00B050"/>
                </a:solidFill>
              </a:rPr>
              <a:t>Type </a:t>
            </a:r>
            <a:r>
              <a:rPr lang="en-US" sz="800" dirty="0">
                <a:solidFill>
                  <a:srgbClr val="0070C0"/>
                </a:solidFill>
              </a:rPr>
              <a:t>initialization</a:t>
            </a:r>
            <a:r>
              <a:rPr lang="en-US" sz="800" dirty="0">
                <a:solidFill>
                  <a:schemeClr val="tx1"/>
                </a:solidFill>
              </a:rPr>
              <a:t>  time-event </a:t>
            </a:r>
          </a:p>
          <a:p>
            <a:pPr indent="344488"/>
            <a:r>
              <a:rPr lang="en-US" sz="800" dirty="0">
                <a:solidFill>
                  <a:srgbClr val="00B050"/>
                </a:solidFill>
              </a:rPr>
              <a:t>Definition</a:t>
            </a:r>
            <a:r>
              <a:rPr lang="en-US" sz="800" dirty="0"/>
              <a:t>: </a:t>
            </a:r>
            <a:r>
              <a:rPr lang="en-US" sz="800" dirty="0" err="1"/>
              <a:t>freq</a:t>
            </a:r>
            <a:r>
              <a:rPr lang="en-US" sz="800" dirty="0"/>
              <a:t> = 5 </a:t>
            </a:r>
            <a:r>
              <a:rPr lang="en-US" sz="800" dirty="0">
                <a:solidFill>
                  <a:srgbClr val="0070C0"/>
                </a:solidFill>
              </a:rPr>
              <a:t>min</a:t>
            </a:r>
            <a:r>
              <a:rPr lang="en-US" sz="800" dirty="0"/>
              <a:t> 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</a:t>
            </a:r>
            <a:r>
              <a:rPr lang="en-US" sz="800" dirty="0" err="1">
                <a:solidFill>
                  <a:srgbClr val="00B050"/>
                </a:solidFill>
              </a:rPr>
              <a:t>Exec_Type</a:t>
            </a:r>
            <a:r>
              <a:rPr lang="en-US" sz="800" dirty="0"/>
              <a:t>: Time-based</a:t>
            </a:r>
            <a:endParaRPr lang="en-US" sz="800" dirty="0">
              <a:solidFill>
                <a:srgbClr val="0070C0"/>
              </a:solidFill>
            </a:endParaRPr>
          </a:p>
          <a:p>
            <a:r>
              <a:rPr lang="en-US" sz="800" dirty="0">
                <a:solidFill>
                  <a:srgbClr val="00B050"/>
                </a:solidFill>
              </a:rPr>
              <a:t>       </a:t>
            </a:r>
            <a:r>
              <a:rPr lang="en-US" sz="800" dirty="0" err="1">
                <a:solidFill>
                  <a:srgbClr val="00B050"/>
                </a:solidFill>
              </a:rPr>
              <a:t>Exec_def</a:t>
            </a:r>
            <a:r>
              <a:rPr lang="en-US" sz="800" dirty="0"/>
              <a:t>: </a:t>
            </a:r>
          </a:p>
          <a:p>
            <a:r>
              <a:rPr lang="en-US" sz="800" dirty="0"/>
              <a:t>	</a:t>
            </a:r>
            <a:r>
              <a:rPr lang="en-US" sz="800" dirty="0" err="1">
                <a:solidFill>
                  <a:srgbClr val="00B050"/>
                </a:solidFill>
              </a:rPr>
              <a:t>exec_time</a:t>
            </a:r>
            <a:r>
              <a:rPr lang="en-US" sz="800" dirty="0">
                <a:solidFill>
                  <a:srgbClr val="00B050"/>
                </a:solidFill>
              </a:rPr>
              <a:t> </a:t>
            </a:r>
            <a:r>
              <a:rPr lang="en-US" sz="800" dirty="0"/>
              <a:t>= AFAP</a:t>
            </a:r>
          </a:p>
          <a:p>
            <a:r>
              <a:rPr lang="en-US" sz="800" dirty="0"/>
              <a:t>	</a:t>
            </a:r>
            <a:r>
              <a:rPr lang="en-US" sz="800" dirty="0" err="1">
                <a:solidFill>
                  <a:srgbClr val="00B050"/>
                </a:solidFill>
              </a:rPr>
              <a:t>time_config</a:t>
            </a:r>
            <a:r>
              <a:rPr lang="en-US" sz="800" dirty="0"/>
              <a:t>:</a:t>
            </a:r>
          </a:p>
          <a:p>
            <a:r>
              <a:rPr lang="en-US" sz="800" dirty="0"/>
              <a:t>	       </a:t>
            </a:r>
            <a:r>
              <a:rPr lang="en-US" sz="800" dirty="0" err="1">
                <a:solidFill>
                  <a:srgbClr val="00B050"/>
                </a:solidFill>
              </a:rPr>
              <a:t>t_init</a:t>
            </a:r>
            <a:r>
              <a:rPr lang="en-US" sz="800" dirty="0">
                <a:solidFill>
                  <a:srgbClr val="00B050"/>
                </a:solidFill>
              </a:rPr>
              <a:t> </a:t>
            </a:r>
            <a:r>
              <a:rPr lang="en-US" sz="800" dirty="0"/>
              <a:t>= global_clock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                              </a:t>
            </a:r>
            <a:r>
              <a:rPr lang="en-US" sz="800" dirty="0" err="1">
                <a:solidFill>
                  <a:srgbClr val="00B050"/>
                </a:solidFill>
              </a:rPr>
              <a:t>t_period</a:t>
            </a:r>
            <a:r>
              <a:rPr lang="en-US" sz="800" dirty="0">
                <a:solidFill>
                  <a:srgbClr val="00B050"/>
                </a:solidFill>
              </a:rPr>
              <a:t> </a:t>
            </a:r>
            <a:r>
              <a:rPr lang="en-US" sz="800" dirty="0"/>
              <a:t>= 5 </a:t>
            </a:r>
            <a:r>
              <a:rPr lang="en-US" sz="800" dirty="0">
                <a:solidFill>
                  <a:srgbClr val="0070C0"/>
                </a:solidFill>
              </a:rPr>
              <a:t>min</a:t>
            </a:r>
          </a:p>
          <a:p>
            <a:r>
              <a:rPr lang="en-US" sz="800" dirty="0"/>
              <a:t>	</a:t>
            </a:r>
            <a:r>
              <a:rPr lang="en-US" sz="800" dirty="0">
                <a:solidFill>
                  <a:srgbClr val="00B050"/>
                </a:solidFill>
              </a:rPr>
              <a:t>       </a:t>
            </a:r>
            <a:r>
              <a:rPr lang="en-US" sz="800" dirty="0" err="1">
                <a:solidFill>
                  <a:srgbClr val="00B050"/>
                </a:solidFill>
              </a:rPr>
              <a:t>t_step</a:t>
            </a:r>
            <a:r>
              <a:rPr lang="en-US" sz="800" dirty="0">
                <a:solidFill>
                  <a:srgbClr val="00B050"/>
                </a:solidFill>
              </a:rPr>
              <a:t> </a:t>
            </a:r>
            <a:r>
              <a:rPr lang="en-US" sz="800" dirty="0"/>
              <a:t>= 1 </a:t>
            </a:r>
            <a:r>
              <a:rPr lang="en-US" sz="800" dirty="0">
                <a:solidFill>
                  <a:srgbClr val="0070C0"/>
                </a:solidFill>
              </a:rPr>
              <a:t>s</a:t>
            </a:r>
            <a:endParaRPr lang="en-US" sz="10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D16DD9C-8E6F-EFD9-3E5D-F8DAD185F13D}"/>
              </a:ext>
            </a:extLst>
          </p:cNvPr>
          <p:cNvSpPr txBox="1">
            <a:spLocks/>
          </p:cNvSpPr>
          <p:nvPr/>
        </p:nvSpPr>
        <p:spPr>
          <a:xfrm>
            <a:off x="6148463" y="592159"/>
            <a:ext cx="2850649" cy="116955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rgbClr val="00B050"/>
                </a:solidFill>
              </a:rPr>
              <a:t>Output_Exec</a:t>
            </a:r>
            <a:r>
              <a:rPr lang="en-US" sz="1000" dirty="0"/>
              <a:t>: </a:t>
            </a:r>
            <a:r>
              <a:rPr lang="en-US" sz="1000" dirty="0" err="1"/>
              <a:t>Output_UX_exec</a:t>
            </a:r>
            <a:endParaRPr lang="en-US" sz="1000" dirty="0"/>
          </a:p>
          <a:p>
            <a:r>
              <a:rPr lang="en-US" sz="1000" dirty="0"/>
              <a:t> </a:t>
            </a:r>
            <a:r>
              <a:rPr lang="en-US" sz="800" dirty="0">
                <a:solidFill>
                  <a:srgbClr val="00B050"/>
                </a:solidFill>
              </a:rPr>
              <a:t>Components</a:t>
            </a:r>
            <a:r>
              <a:rPr lang="en-US" sz="800" dirty="0"/>
              <a:t>: </a:t>
            </a:r>
          </a:p>
          <a:p>
            <a:pPr indent="344488"/>
            <a:r>
              <a:rPr lang="en-US" sz="800" dirty="0"/>
              <a:t>Monitor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Trigger</a:t>
            </a:r>
            <a:r>
              <a:rPr lang="en-US" sz="800" dirty="0"/>
              <a:t>: </a:t>
            </a:r>
          </a:p>
          <a:p>
            <a:pPr indent="344488"/>
            <a:r>
              <a:rPr lang="en-US" sz="800" dirty="0">
                <a:solidFill>
                  <a:srgbClr val="00B050"/>
                </a:solidFill>
              </a:rPr>
              <a:t>Type</a:t>
            </a:r>
            <a:r>
              <a:rPr lang="en-US" sz="800" dirty="0"/>
              <a:t>: time-event</a:t>
            </a:r>
          </a:p>
          <a:p>
            <a:pPr indent="344488"/>
            <a:r>
              <a:rPr lang="en-US" sz="800" dirty="0">
                <a:solidFill>
                  <a:srgbClr val="00B050"/>
                </a:solidFill>
              </a:rPr>
              <a:t>Definition</a:t>
            </a:r>
            <a:r>
              <a:rPr lang="en-US" sz="800" dirty="0"/>
              <a:t>: </a:t>
            </a:r>
            <a:r>
              <a:rPr lang="en-US" sz="800" dirty="0" err="1"/>
              <a:t>freq</a:t>
            </a:r>
            <a:r>
              <a:rPr lang="en-US" sz="800" dirty="0"/>
              <a:t> = 5 </a:t>
            </a:r>
            <a:r>
              <a:rPr lang="en-US" sz="800" dirty="0">
                <a:solidFill>
                  <a:srgbClr val="0070C0"/>
                </a:solidFill>
              </a:rPr>
              <a:t>min</a:t>
            </a:r>
            <a:r>
              <a:rPr lang="en-US" sz="800" dirty="0"/>
              <a:t> 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</a:t>
            </a:r>
            <a:r>
              <a:rPr lang="en-US" sz="800" dirty="0" err="1">
                <a:solidFill>
                  <a:srgbClr val="00B050"/>
                </a:solidFill>
              </a:rPr>
              <a:t>Exec_Type</a:t>
            </a:r>
            <a:r>
              <a:rPr lang="en-US" sz="800" dirty="0"/>
              <a:t>: streaming</a:t>
            </a:r>
            <a:endParaRPr lang="en-US" sz="800" dirty="0">
              <a:solidFill>
                <a:srgbClr val="0070C0"/>
              </a:solidFill>
            </a:endParaRPr>
          </a:p>
          <a:p>
            <a:r>
              <a:rPr lang="en-US" sz="800" dirty="0">
                <a:solidFill>
                  <a:srgbClr val="00B050"/>
                </a:solidFill>
              </a:rPr>
              <a:t>       </a:t>
            </a:r>
            <a:r>
              <a:rPr lang="en-US" sz="800" dirty="0" err="1">
                <a:solidFill>
                  <a:srgbClr val="00B050"/>
                </a:solidFill>
              </a:rPr>
              <a:t>Exec_def</a:t>
            </a:r>
            <a:r>
              <a:rPr lang="en-US" sz="800" dirty="0"/>
              <a:t>: </a:t>
            </a:r>
          </a:p>
          <a:p>
            <a:r>
              <a:rPr lang="en-US" sz="800" dirty="0"/>
              <a:t>	</a:t>
            </a:r>
            <a:r>
              <a:rPr lang="en-US" sz="800" dirty="0" err="1">
                <a:solidFill>
                  <a:srgbClr val="00B050"/>
                </a:solidFill>
              </a:rPr>
              <a:t>freq</a:t>
            </a:r>
            <a:r>
              <a:rPr lang="en-US" sz="800" dirty="0">
                <a:solidFill>
                  <a:srgbClr val="00B050"/>
                </a:solidFill>
              </a:rPr>
              <a:t> </a:t>
            </a:r>
            <a:r>
              <a:rPr lang="en-US" sz="800" dirty="0"/>
              <a:t>= source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4C62D51F-A176-D4A0-1C63-B5BB569A3615}"/>
              </a:ext>
            </a:extLst>
          </p:cNvPr>
          <p:cNvSpPr txBox="1">
            <a:spLocks/>
          </p:cNvSpPr>
          <p:nvPr/>
        </p:nvSpPr>
        <p:spPr>
          <a:xfrm>
            <a:off x="144887" y="1763866"/>
            <a:ext cx="2850649" cy="168507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00B050"/>
                </a:solidFill>
              </a:rPr>
              <a:t>Input_exec</a:t>
            </a:r>
            <a:r>
              <a:rPr lang="en-US" sz="900" dirty="0"/>
              <a:t>: </a:t>
            </a:r>
            <a:r>
              <a:rPr lang="en-US" sz="900" dirty="0" err="1"/>
              <a:t>ProcessData</a:t>
            </a:r>
            <a:r>
              <a:rPr lang="en-US" sz="900" dirty="0"/>
              <a:t> exec</a:t>
            </a:r>
          </a:p>
          <a:p>
            <a:r>
              <a:rPr lang="en-US" sz="1050" dirty="0"/>
              <a:t> </a:t>
            </a:r>
            <a:r>
              <a:rPr lang="en-US" sz="900" dirty="0">
                <a:solidFill>
                  <a:srgbClr val="00B050"/>
                </a:solidFill>
              </a:rPr>
              <a:t>Components</a:t>
            </a:r>
            <a:r>
              <a:rPr lang="en-US" sz="900" dirty="0"/>
              <a:t>: </a:t>
            </a:r>
          </a:p>
          <a:p>
            <a:pPr indent="344488"/>
            <a:r>
              <a:rPr lang="en-US" sz="900" dirty="0"/>
              <a:t>Processing Temp</a:t>
            </a:r>
          </a:p>
          <a:p>
            <a:pPr indent="344488"/>
            <a:r>
              <a:rPr lang="en-US" sz="900" dirty="0"/>
              <a:t>Processing CO2</a:t>
            </a:r>
          </a:p>
          <a:p>
            <a:pPr indent="344488"/>
            <a:r>
              <a:rPr lang="en-US" sz="900" dirty="0"/>
              <a:t>Processing -OH</a:t>
            </a:r>
          </a:p>
          <a:p>
            <a:pPr indent="344488"/>
            <a:r>
              <a:rPr lang="en-US" sz="900" dirty="0"/>
              <a:t>Processing </a:t>
            </a:r>
            <a:r>
              <a:rPr lang="en-US" sz="900" dirty="0" err="1"/>
              <a:t>T_cool</a:t>
            </a:r>
            <a:endParaRPr lang="en-US" sz="900" dirty="0"/>
          </a:p>
          <a:p>
            <a:r>
              <a:rPr lang="en-US" sz="900" dirty="0">
                <a:solidFill>
                  <a:srgbClr val="00B050"/>
                </a:solidFill>
              </a:rPr>
              <a:t>       Trigger</a:t>
            </a:r>
            <a:r>
              <a:rPr lang="en-US" sz="900" dirty="0"/>
              <a:t>: </a:t>
            </a:r>
          </a:p>
          <a:p>
            <a:pPr indent="344488"/>
            <a:r>
              <a:rPr lang="en-US" sz="900" dirty="0">
                <a:solidFill>
                  <a:srgbClr val="00B050"/>
                </a:solidFill>
              </a:rPr>
              <a:t>Type</a:t>
            </a:r>
            <a:r>
              <a:rPr lang="en-US" sz="900" dirty="0"/>
              <a:t>: guard -event</a:t>
            </a:r>
          </a:p>
          <a:p>
            <a:pPr indent="344488"/>
            <a:r>
              <a:rPr lang="en-US" sz="900" dirty="0">
                <a:solidFill>
                  <a:srgbClr val="00B050"/>
                </a:solidFill>
              </a:rPr>
              <a:t>Definition</a:t>
            </a:r>
            <a:r>
              <a:rPr lang="en-US" sz="900" dirty="0"/>
              <a:t>: </a:t>
            </a:r>
            <a:r>
              <a:rPr lang="en-US" sz="900" dirty="0" err="1"/>
              <a:t>start_program</a:t>
            </a:r>
            <a:r>
              <a:rPr lang="en-US" sz="900" dirty="0"/>
              <a:t> = true 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</a:t>
            </a:r>
            <a:r>
              <a:rPr lang="en-US" sz="900" dirty="0" err="1">
                <a:solidFill>
                  <a:srgbClr val="00B050"/>
                </a:solidFill>
              </a:rPr>
              <a:t>Exec_Type</a:t>
            </a:r>
            <a:r>
              <a:rPr lang="en-US" sz="900" dirty="0"/>
              <a:t>: time-specific</a:t>
            </a:r>
            <a:endParaRPr lang="en-US" sz="900" dirty="0">
              <a:solidFill>
                <a:srgbClr val="0070C0"/>
              </a:solidFill>
            </a:endParaRPr>
          </a:p>
          <a:p>
            <a:r>
              <a:rPr lang="en-US" sz="900" dirty="0">
                <a:solidFill>
                  <a:srgbClr val="00B050"/>
                </a:solidFill>
              </a:rPr>
              <a:t>       </a:t>
            </a:r>
            <a:r>
              <a:rPr lang="en-US" sz="900" dirty="0" err="1">
                <a:solidFill>
                  <a:srgbClr val="00B050"/>
                </a:solidFill>
              </a:rPr>
              <a:t>Exec_def</a:t>
            </a:r>
            <a:r>
              <a:rPr lang="en-US" sz="900" dirty="0"/>
              <a:t>: </a:t>
            </a:r>
          </a:p>
          <a:p>
            <a:r>
              <a:rPr lang="en-US" sz="900" dirty="0"/>
              <a:t>	</a:t>
            </a:r>
            <a:r>
              <a:rPr lang="en-US" sz="900" dirty="0">
                <a:solidFill>
                  <a:srgbClr val="00B050"/>
                </a:solidFill>
              </a:rPr>
              <a:t> </a:t>
            </a:r>
            <a:r>
              <a:rPr lang="en-US" sz="900" dirty="0" err="1">
                <a:solidFill>
                  <a:srgbClr val="00B050"/>
                </a:solidFill>
              </a:rPr>
              <a:t>freq</a:t>
            </a:r>
            <a:r>
              <a:rPr lang="en-US" sz="900" dirty="0">
                <a:solidFill>
                  <a:srgbClr val="00B050"/>
                </a:solidFill>
              </a:rPr>
              <a:t> </a:t>
            </a:r>
            <a:r>
              <a:rPr lang="en-US" sz="900" dirty="0"/>
              <a:t>= 5 </a:t>
            </a:r>
            <a:r>
              <a:rPr lang="en-US" sz="900" dirty="0">
                <a:solidFill>
                  <a:srgbClr val="0070C0"/>
                </a:solidFill>
              </a:rPr>
              <a:t>min</a:t>
            </a:r>
            <a:endParaRPr lang="en-US" sz="700" dirty="0">
              <a:solidFill>
                <a:srgbClr val="0070C0"/>
              </a:solidFill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9C75AB9A-F57A-66EA-B0E2-74E13981717D}"/>
              </a:ext>
            </a:extLst>
          </p:cNvPr>
          <p:cNvSpPr txBox="1">
            <a:spLocks/>
          </p:cNvSpPr>
          <p:nvPr/>
        </p:nvSpPr>
        <p:spPr>
          <a:xfrm>
            <a:off x="144887" y="3465388"/>
            <a:ext cx="2850649" cy="126957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00B050"/>
                </a:solidFill>
              </a:rPr>
              <a:t>Input_exec</a:t>
            </a:r>
            <a:r>
              <a:rPr lang="en-US" sz="900" dirty="0"/>
              <a:t>: </a:t>
            </a:r>
            <a:r>
              <a:rPr lang="en-US" sz="900" dirty="0" err="1"/>
              <a:t>Input_UX</a:t>
            </a:r>
            <a:r>
              <a:rPr lang="en-US" sz="900" dirty="0"/>
              <a:t> exec</a:t>
            </a:r>
          </a:p>
          <a:p>
            <a:r>
              <a:rPr lang="en-US" sz="1050" dirty="0"/>
              <a:t> </a:t>
            </a:r>
            <a:r>
              <a:rPr lang="en-US" sz="900" dirty="0">
                <a:solidFill>
                  <a:srgbClr val="00B050"/>
                </a:solidFill>
              </a:rPr>
              <a:t>Components</a:t>
            </a:r>
            <a:r>
              <a:rPr lang="en-US" sz="900" dirty="0"/>
              <a:t>: </a:t>
            </a:r>
          </a:p>
          <a:p>
            <a:pPr indent="344488"/>
            <a:r>
              <a:rPr lang="en-US" sz="900" dirty="0" err="1"/>
              <a:t>User_interface</a:t>
            </a:r>
            <a:endParaRPr lang="en-US" sz="900" dirty="0"/>
          </a:p>
          <a:p>
            <a:r>
              <a:rPr lang="en-US" sz="900" dirty="0">
                <a:solidFill>
                  <a:srgbClr val="00B050"/>
                </a:solidFill>
              </a:rPr>
              <a:t>       Trigger</a:t>
            </a:r>
            <a:r>
              <a:rPr lang="en-US" sz="900" dirty="0"/>
              <a:t>: </a:t>
            </a:r>
          </a:p>
          <a:p>
            <a:pPr indent="344488"/>
            <a:r>
              <a:rPr lang="en-US" sz="900" dirty="0">
                <a:solidFill>
                  <a:srgbClr val="00B050"/>
                </a:solidFill>
              </a:rPr>
              <a:t>Type</a:t>
            </a:r>
            <a:r>
              <a:rPr lang="en-US" sz="900" dirty="0"/>
              <a:t>: Event</a:t>
            </a:r>
          </a:p>
          <a:p>
            <a:pPr indent="344488"/>
            <a:r>
              <a:rPr lang="en-US" sz="900" dirty="0">
                <a:solidFill>
                  <a:srgbClr val="00B050"/>
                </a:solidFill>
              </a:rPr>
              <a:t>Definition</a:t>
            </a:r>
            <a:r>
              <a:rPr lang="en-US" sz="900" dirty="0"/>
              <a:t>: </a:t>
            </a:r>
            <a:r>
              <a:rPr lang="en-US" sz="900" dirty="0" err="1"/>
              <a:t>user_input</a:t>
            </a:r>
            <a:endParaRPr lang="en-US" sz="900" dirty="0"/>
          </a:p>
          <a:p>
            <a:r>
              <a:rPr lang="en-US" sz="900" dirty="0">
                <a:solidFill>
                  <a:srgbClr val="00B050"/>
                </a:solidFill>
              </a:rPr>
              <a:t>       </a:t>
            </a:r>
            <a:r>
              <a:rPr lang="en-US" sz="900" dirty="0" err="1">
                <a:solidFill>
                  <a:srgbClr val="00B050"/>
                </a:solidFill>
              </a:rPr>
              <a:t>Exec_Type</a:t>
            </a:r>
            <a:r>
              <a:rPr lang="en-US" sz="900" dirty="0"/>
              <a:t>: Invoke</a:t>
            </a:r>
            <a:endParaRPr lang="en-US" sz="900" dirty="0">
              <a:solidFill>
                <a:srgbClr val="0070C0"/>
              </a:solidFill>
            </a:endParaRPr>
          </a:p>
          <a:p>
            <a:r>
              <a:rPr lang="en-US" sz="900" dirty="0">
                <a:solidFill>
                  <a:srgbClr val="00B050"/>
                </a:solidFill>
              </a:rPr>
              <a:t>       </a:t>
            </a:r>
            <a:r>
              <a:rPr lang="en-US" sz="900" dirty="0" err="1">
                <a:solidFill>
                  <a:srgbClr val="00B050"/>
                </a:solidFill>
              </a:rPr>
              <a:t>Exec_def</a:t>
            </a:r>
            <a:r>
              <a:rPr lang="en-US" sz="900" dirty="0"/>
              <a:t>: </a:t>
            </a:r>
          </a:p>
          <a:p>
            <a:r>
              <a:rPr lang="en-US" sz="900" dirty="0">
                <a:solidFill>
                  <a:srgbClr val="00B050"/>
                </a:solidFill>
              </a:rPr>
              <a:t>	Iterations =</a:t>
            </a:r>
            <a:r>
              <a:rPr lang="en-US" sz="900" dirty="0"/>
              <a:t> 1 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761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EE24-9D4A-5837-D6A8-492C9B2B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94757-2750-9F31-E850-3DCDFF08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055A1-A731-D003-5177-6FCA341F5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6EC1E-7B9A-4BC7-8F22-181F4F33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50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EBBA-3964-8909-BA1C-78378B14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198"/>
            <a:ext cx="7556500" cy="539038"/>
          </a:xfrm>
        </p:spPr>
        <p:txBody>
          <a:bodyPr/>
          <a:lstStyle/>
          <a:p>
            <a:r>
              <a:rPr lang="en-US" dirty="0"/>
              <a:t>Execution manager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52A7A-6CFF-8FF3-0288-18FB26B9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9C497-E91D-E92B-0202-38EF58F3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15</a:t>
            </a:fld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CB81065-06F8-447E-A221-FFD495E65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25" y="590237"/>
            <a:ext cx="7619613" cy="38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8243-2CEE-392E-660C-F195A4F4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21"/>
            <a:ext cx="3207609" cy="539038"/>
          </a:xfrm>
        </p:spPr>
        <p:txBody>
          <a:bodyPr/>
          <a:lstStyle/>
          <a:p>
            <a:r>
              <a:rPr lang="en-US" dirty="0"/>
              <a:t>Component definition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300D-6FAE-8D15-ED63-BC652166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D200C-689F-3C04-24AE-10503F04D65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2561" y="412739"/>
            <a:ext cx="2850649" cy="43088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B050"/>
                </a:solidFill>
              </a:rPr>
              <a:t>Sensor: </a:t>
            </a:r>
            <a:r>
              <a:rPr lang="en-US" sz="1000" dirty="0">
                <a:solidFill>
                  <a:schemeClr val="tx1"/>
                </a:solidFill>
              </a:rPr>
              <a:t>Ferm_Temp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Temp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70C0"/>
                </a:solidFill>
              </a:rPr>
              <a:t>	</a:t>
            </a:r>
            <a:r>
              <a:rPr lang="en-US" sz="800" dirty="0">
                <a:solidFill>
                  <a:srgbClr val="00B050"/>
                </a:solidFill>
              </a:rPr>
              <a:t>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str</a:t>
            </a:r>
            <a:endParaRPr lang="en-US" sz="8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EFEE4FE-1B97-AD28-2EA7-CC655213F303}"/>
              </a:ext>
            </a:extLst>
          </p:cNvPr>
          <p:cNvSpPr txBox="1">
            <a:spLocks/>
          </p:cNvSpPr>
          <p:nvPr/>
        </p:nvSpPr>
        <p:spPr>
          <a:xfrm>
            <a:off x="3144317" y="133861"/>
            <a:ext cx="2850649" cy="9233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Thermodynamics prediction</a:t>
            </a:r>
          </a:p>
          <a:p>
            <a:r>
              <a:rPr lang="en-US" sz="1000" dirty="0"/>
              <a:t>     </a:t>
            </a:r>
            <a:r>
              <a:rPr lang="en-US" sz="1000" dirty="0">
                <a:solidFill>
                  <a:srgbClr val="00B050"/>
                </a:solidFill>
              </a:rPr>
              <a:t>in</a:t>
            </a:r>
            <a:r>
              <a:rPr lang="en-US" sz="800" dirty="0">
                <a:solidFill>
                  <a:srgbClr val="00B050"/>
                </a:solidFill>
              </a:rPr>
              <a:t>port1</a:t>
            </a:r>
            <a:r>
              <a:rPr lang="en-US" sz="800" dirty="0"/>
              <a:t>: </a:t>
            </a:r>
            <a:r>
              <a:rPr lang="en-US" sz="800" dirty="0" err="1"/>
              <a:t>sugar_rate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tabLst>
                <a:tab pos="569913" algn="l"/>
              </a:tabLst>
            </a:pPr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Temp </a:t>
            </a:r>
            <a:r>
              <a:rPr lang="en-US" sz="800" dirty="0">
                <a:solidFill>
                  <a:srgbClr val="0070C0"/>
                </a:solidFill>
              </a:rPr>
              <a:t>[­­K]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A3E96C2-2D85-7D45-F129-BCC45741854B}"/>
              </a:ext>
            </a:extLst>
          </p:cNvPr>
          <p:cNvSpPr txBox="1">
            <a:spLocks/>
          </p:cNvSpPr>
          <p:nvPr/>
        </p:nvSpPr>
        <p:spPr>
          <a:xfrm>
            <a:off x="219718" y="984026"/>
            <a:ext cx="2850649" cy="166199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Yeast growth prediction</a:t>
            </a:r>
          </a:p>
          <a:p>
            <a:r>
              <a:rPr lang="en-US" sz="1000" dirty="0"/>
              <a:t>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Temp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/>
              <a:t>: Concentration </a:t>
            </a:r>
            <a:r>
              <a:rPr lang="en-US" sz="800" dirty="0">
                <a:solidFill>
                  <a:srgbClr val="0070C0"/>
                </a:solidFill>
              </a:rPr>
              <a:t>[ mol/l, mol/l]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outport1</a:t>
            </a:r>
            <a:r>
              <a:rPr lang="en-US" sz="800" dirty="0"/>
              <a:t>: </a:t>
            </a:r>
            <a:r>
              <a:rPr lang="en-US" sz="800" dirty="0" err="1"/>
              <a:t>C_y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/>
              <a:t>: </a:t>
            </a:r>
            <a:r>
              <a:rPr lang="en-US" sz="800" dirty="0" err="1"/>
              <a:t>C_sug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outport3</a:t>
            </a:r>
            <a:r>
              <a:rPr lang="en-US" sz="800" dirty="0"/>
              <a:t>: Rates </a:t>
            </a:r>
            <a:r>
              <a:rPr lang="en-US" sz="800" dirty="0">
                <a:solidFill>
                  <a:srgbClr val="0070C0"/>
                </a:solidFill>
              </a:rPr>
              <a:t>[mol/l s, 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dict</a:t>
            </a:r>
            <a:r>
              <a:rPr lang="en-US" sz="800" dirty="0">
                <a:solidFill>
                  <a:schemeClr val="tx1"/>
                </a:solidFill>
              </a:rPr>
              <a:t>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[“y”:</a:t>
            </a:r>
            <a:r>
              <a:rPr lang="en-US" sz="800" dirty="0" err="1">
                <a:solidFill>
                  <a:schemeClr val="tx1"/>
                </a:solidFill>
              </a:rPr>
              <a:t>y_rate</a:t>
            </a:r>
            <a:r>
              <a:rPr lang="en-US" sz="800" dirty="0">
                <a:solidFill>
                  <a:schemeClr val="tx1"/>
                </a:solidFill>
              </a:rPr>
              <a:t>, “</a:t>
            </a:r>
            <a:r>
              <a:rPr lang="en-US" sz="800" dirty="0" err="1">
                <a:solidFill>
                  <a:schemeClr val="tx1"/>
                </a:solidFill>
              </a:rPr>
              <a:t>sug</a:t>
            </a:r>
            <a:r>
              <a:rPr lang="en-US" sz="800" dirty="0">
                <a:solidFill>
                  <a:schemeClr val="tx1"/>
                </a:solidFill>
              </a:rPr>
              <a:t>”:</a:t>
            </a:r>
            <a:r>
              <a:rPr lang="en-US" sz="800" dirty="0" err="1">
                <a:solidFill>
                  <a:schemeClr val="tx1"/>
                </a:solidFill>
              </a:rPr>
              <a:t>sugar_rate</a:t>
            </a:r>
            <a:r>
              <a:rPr lang="en-US" sz="800" dirty="0">
                <a:solidFill>
                  <a:schemeClr val="tx1"/>
                </a:solidFill>
              </a:rPr>
              <a:t>]</a:t>
            </a:r>
            <a:endParaRPr lang="en-US" sz="10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00092B6-7B5F-BD3B-51E2-50684534CF98}"/>
              </a:ext>
            </a:extLst>
          </p:cNvPr>
          <p:cNvSpPr txBox="1">
            <a:spLocks/>
          </p:cNvSpPr>
          <p:nvPr/>
        </p:nvSpPr>
        <p:spPr>
          <a:xfrm>
            <a:off x="220204" y="2646019"/>
            <a:ext cx="2850649" cy="80021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</a:t>
            </a:r>
            <a:r>
              <a:rPr lang="en-US" sz="1000" dirty="0" err="1"/>
              <a:t>leucine_model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</a:t>
            </a:r>
            <a:r>
              <a:rPr lang="en-US" sz="800" dirty="0" err="1"/>
              <a:t>y_rate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</a:t>
            </a:r>
            <a:r>
              <a:rPr lang="en-US" sz="800" dirty="0" err="1"/>
              <a:t>L_conc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</a:t>
            </a:r>
            <a:endParaRPr lang="en-US" sz="8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7299FDE-EB48-2228-6203-B12E95D42704}"/>
              </a:ext>
            </a:extLst>
          </p:cNvPr>
          <p:cNvSpPr txBox="1">
            <a:spLocks/>
          </p:cNvSpPr>
          <p:nvPr/>
        </p:nvSpPr>
        <p:spPr>
          <a:xfrm>
            <a:off x="6024827" y="53121"/>
            <a:ext cx="2850649" cy="9233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Operation1</a:t>
            </a:r>
            <a:r>
              <a:rPr lang="en-US" sz="1000" dirty="0"/>
              <a:t>: data preprocessing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</a:t>
            </a:r>
            <a:r>
              <a:rPr lang="en-US" sz="800" dirty="0" err="1"/>
              <a:t>temp_in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</a:t>
            </a:r>
            <a:r>
              <a:rPr lang="en-US" sz="800" dirty="0" err="1"/>
              <a:t>temp_out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</a:t>
            </a:r>
            <a:r>
              <a:rPr lang="en-US" sz="800" dirty="0">
                <a:solidFill>
                  <a:srgbClr val="00B050"/>
                </a:solidFill>
              </a:rPr>
              <a:t>Operation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sz="800" dirty="0">
                <a:solidFill>
                  <a:schemeClr val="tx1"/>
                </a:solidFill>
              </a:rPr>
              <a:t>	</a:t>
            </a:r>
            <a:r>
              <a:rPr lang="en-US" sz="800" dirty="0" err="1">
                <a:solidFill>
                  <a:schemeClr val="tx1"/>
                </a:solidFill>
              </a:rPr>
              <a:t>temp_out</a:t>
            </a:r>
            <a:r>
              <a:rPr lang="en-US" sz="800" dirty="0">
                <a:solidFill>
                  <a:schemeClr val="tx1"/>
                </a:solidFill>
              </a:rPr>
              <a:t> = round(temp_in,2)                 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D16DD9C-8E6F-EFD9-3E5D-F8DAD185F13D}"/>
              </a:ext>
            </a:extLst>
          </p:cNvPr>
          <p:cNvSpPr txBox="1">
            <a:spLocks/>
          </p:cNvSpPr>
          <p:nvPr/>
        </p:nvSpPr>
        <p:spPr>
          <a:xfrm>
            <a:off x="6024826" y="1064066"/>
            <a:ext cx="2850649" cy="190821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Operation2</a:t>
            </a:r>
            <a:r>
              <a:rPr lang="en-US" sz="1000" dirty="0"/>
              <a:t>: g to mol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Concentration </a:t>
            </a:r>
            <a:r>
              <a:rPr lang="en-US" sz="800" dirty="0">
                <a:solidFill>
                  <a:srgbClr val="0070C0"/>
                </a:solidFill>
              </a:rPr>
              <a:t>[g/l, 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outport2</a:t>
            </a:r>
            <a:r>
              <a:rPr lang="en-US" sz="800" dirty="0"/>
              <a:t>: </a:t>
            </a:r>
            <a:r>
              <a:rPr lang="en-US" sz="800" dirty="0" err="1"/>
              <a:t>Con_out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[mol/l, mol/l]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 Operation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C_y_in</a:t>
            </a:r>
            <a:r>
              <a:rPr lang="en-US" sz="800" dirty="0">
                <a:solidFill>
                  <a:schemeClr val="tx1"/>
                </a:solidFill>
              </a:rPr>
              <a:t> = float(Concentration[0])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C_sug_in</a:t>
            </a:r>
            <a:r>
              <a:rPr lang="en-US" sz="800" dirty="0">
                <a:solidFill>
                  <a:schemeClr val="tx1"/>
                </a:solidFill>
              </a:rPr>
              <a:t> = float(Concentration[1])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PM_sug</a:t>
            </a:r>
            <a:r>
              <a:rPr lang="en-US" sz="800" dirty="0">
                <a:solidFill>
                  <a:schemeClr val="tx1"/>
                </a:solidFill>
              </a:rPr>
              <a:t>=392 %g/mol 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PM_y</a:t>
            </a:r>
            <a:r>
              <a:rPr lang="en-US" sz="800" dirty="0">
                <a:solidFill>
                  <a:schemeClr val="tx1"/>
                </a:solidFill>
              </a:rPr>
              <a:t>=44 %g/mol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C_y_out</a:t>
            </a:r>
            <a:r>
              <a:rPr lang="en-US" sz="800" dirty="0">
                <a:solidFill>
                  <a:schemeClr val="tx1"/>
                </a:solidFill>
              </a:rPr>
              <a:t> = </a:t>
            </a:r>
            <a:r>
              <a:rPr lang="en-US" sz="800" dirty="0" err="1">
                <a:solidFill>
                  <a:schemeClr val="tx1"/>
                </a:solidFill>
              </a:rPr>
              <a:t>C_y_in</a:t>
            </a:r>
            <a:r>
              <a:rPr lang="en-US" sz="800" dirty="0">
                <a:solidFill>
                  <a:schemeClr val="tx1"/>
                </a:solidFill>
              </a:rPr>
              <a:t>/ </a:t>
            </a:r>
            <a:r>
              <a:rPr lang="en-US" sz="800" dirty="0" err="1">
                <a:solidFill>
                  <a:schemeClr val="tx1"/>
                </a:solidFill>
              </a:rPr>
              <a:t>PM_y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C_sug_out</a:t>
            </a:r>
            <a:r>
              <a:rPr lang="en-US" sz="800" dirty="0">
                <a:solidFill>
                  <a:schemeClr val="tx1"/>
                </a:solidFill>
              </a:rPr>
              <a:t> = </a:t>
            </a:r>
            <a:r>
              <a:rPr lang="en-US" sz="800" dirty="0" err="1">
                <a:solidFill>
                  <a:schemeClr val="tx1"/>
                </a:solidFill>
              </a:rPr>
              <a:t>C_sug_in</a:t>
            </a:r>
            <a:r>
              <a:rPr lang="en-US" sz="800" dirty="0">
                <a:solidFill>
                  <a:schemeClr val="tx1"/>
                </a:solidFill>
              </a:rPr>
              <a:t>/ </a:t>
            </a:r>
            <a:r>
              <a:rPr lang="en-US" sz="800" dirty="0" err="1">
                <a:solidFill>
                  <a:schemeClr val="tx1"/>
                </a:solidFill>
              </a:rPr>
              <a:t>PM_sug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/>
              <a:t>                           </a:t>
            </a:r>
            <a:r>
              <a:rPr lang="en-US" sz="800" dirty="0" err="1"/>
              <a:t>Con_out</a:t>
            </a:r>
            <a:r>
              <a:rPr lang="en-US" sz="800" dirty="0"/>
              <a:t> = [str(</a:t>
            </a:r>
            <a:r>
              <a:rPr lang="en-US" sz="800" dirty="0" err="1">
                <a:solidFill>
                  <a:schemeClr val="tx1"/>
                </a:solidFill>
              </a:rPr>
              <a:t>C_y_out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/>
              <a:t>),</a:t>
            </a:r>
            <a:r>
              <a:rPr lang="en-US" sz="800" dirty="0" err="1"/>
              <a:t>srt</a:t>
            </a:r>
            <a:r>
              <a:rPr lang="en-US" sz="800" dirty="0"/>
              <a:t>(</a:t>
            </a:r>
            <a:r>
              <a:rPr lang="en-US" sz="800" dirty="0" err="1">
                <a:solidFill>
                  <a:schemeClr val="tx1"/>
                </a:solidFill>
              </a:rPr>
              <a:t>C_sug_out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/>
              <a:t>)]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2DBA48C-7758-D95A-F9B3-E77D08A2C184}"/>
              </a:ext>
            </a:extLst>
          </p:cNvPr>
          <p:cNvSpPr txBox="1">
            <a:spLocks/>
          </p:cNvSpPr>
          <p:nvPr/>
        </p:nvSpPr>
        <p:spPr>
          <a:xfrm>
            <a:off x="3122272" y="1096572"/>
            <a:ext cx="2850649" cy="10464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aggregator1: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</a:t>
            </a:r>
            <a:r>
              <a:rPr lang="en-US" sz="1000" dirty="0" err="1">
                <a:solidFill>
                  <a:schemeClr val="tx1"/>
                </a:solidFill>
              </a:rPr>
              <a:t>aggreggate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/>
              <a:t>C_y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/>
              <a:t>C_sug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/>
              <a:t>Concentration </a:t>
            </a:r>
            <a:r>
              <a:rPr lang="en-US" sz="800" dirty="0">
                <a:solidFill>
                  <a:srgbClr val="0070C0"/>
                </a:solidFill>
              </a:rPr>
              <a:t>[ g/l, 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AE5B37F-56C6-D0AF-A495-5BFFB671147F}"/>
              </a:ext>
            </a:extLst>
          </p:cNvPr>
          <p:cNvSpPr txBox="1">
            <a:spLocks/>
          </p:cNvSpPr>
          <p:nvPr/>
        </p:nvSpPr>
        <p:spPr>
          <a:xfrm>
            <a:off x="6024826" y="3107684"/>
            <a:ext cx="2850649" cy="11849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splitter1: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</a:t>
            </a:r>
            <a:r>
              <a:rPr lang="en-US" sz="1000" dirty="0" err="1">
                <a:solidFill>
                  <a:schemeClr val="tx1"/>
                </a:solidFill>
              </a:rPr>
              <a:t>splitter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rgbClr val="00B050"/>
                </a:solidFill>
              </a:rPr>
              <a:t>  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  <a:r>
              <a:rPr lang="en-US" sz="800" dirty="0"/>
              <a:t>Rates </a:t>
            </a:r>
            <a:r>
              <a:rPr lang="en-US" sz="800" dirty="0">
                <a:solidFill>
                  <a:srgbClr val="0070C0"/>
                </a:solidFill>
              </a:rPr>
              <a:t>[mol/l s, 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dict</a:t>
            </a:r>
            <a:r>
              <a:rPr lang="en-US" sz="800" dirty="0">
                <a:solidFill>
                  <a:schemeClr val="tx1"/>
                </a:solidFill>
              </a:rPr>
              <a:t>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[“y”:</a:t>
            </a:r>
            <a:r>
              <a:rPr lang="en-US" sz="800" dirty="0" err="1">
                <a:solidFill>
                  <a:schemeClr val="tx1"/>
                </a:solidFill>
              </a:rPr>
              <a:t>y_rate</a:t>
            </a:r>
            <a:r>
              <a:rPr lang="en-US" sz="800" dirty="0">
                <a:solidFill>
                  <a:schemeClr val="tx1"/>
                </a:solidFill>
              </a:rPr>
              <a:t>, “</a:t>
            </a:r>
            <a:r>
              <a:rPr lang="en-US" sz="800" dirty="0" err="1">
                <a:solidFill>
                  <a:schemeClr val="tx1"/>
                </a:solidFill>
              </a:rPr>
              <a:t>sug</a:t>
            </a:r>
            <a:r>
              <a:rPr lang="en-US" sz="800" dirty="0">
                <a:solidFill>
                  <a:schemeClr val="tx1"/>
                </a:solidFill>
              </a:rPr>
              <a:t>”:</a:t>
            </a:r>
            <a:r>
              <a:rPr lang="en-US" sz="800" dirty="0" err="1">
                <a:solidFill>
                  <a:schemeClr val="tx1"/>
                </a:solidFill>
              </a:rPr>
              <a:t>sugar_rate</a:t>
            </a:r>
            <a:r>
              <a:rPr lang="en-US" sz="800" dirty="0">
                <a:solidFill>
                  <a:schemeClr val="tx1"/>
                </a:solidFill>
              </a:rPr>
              <a:t>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    outport1</a:t>
            </a:r>
            <a:r>
              <a:rPr lang="en-US" sz="800" dirty="0"/>
              <a:t>: </a:t>
            </a:r>
            <a:r>
              <a:rPr lang="en-US" sz="800" dirty="0" err="1"/>
              <a:t>sugar_rate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460E354-1251-F687-025F-E08173D2CBFE}"/>
              </a:ext>
            </a:extLst>
          </p:cNvPr>
          <p:cNvSpPr txBox="1">
            <a:spLocks/>
          </p:cNvSpPr>
          <p:nvPr/>
        </p:nvSpPr>
        <p:spPr>
          <a:xfrm>
            <a:off x="3119174" y="2160800"/>
            <a:ext cx="2850649" cy="7694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duplicator1: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</a:t>
            </a:r>
            <a:r>
              <a:rPr lang="en-US" sz="1000" dirty="0" err="1">
                <a:solidFill>
                  <a:schemeClr val="tx1"/>
                </a:solidFill>
              </a:rPr>
              <a:t>duplicator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rgbClr val="00B050"/>
                </a:solidFill>
              </a:rPr>
              <a:t> 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11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</a:t>
            </a:r>
            <a:r>
              <a:rPr lang="en-US" sz="1100" dirty="0"/>
              <a:t>: </a:t>
            </a:r>
            <a:r>
              <a:rPr lang="en-US" sz="800" dirty="0"/>
              <a:t>yeast_rate1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70C0"/>
                </a:solidFill>
              </a:rPr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>
                <a:solidFill>
                  <a:srgbClr val="0070C0"/>
                </a:solidFill>
              </a:rPr>
              <a:t>: </a:t>
            </a:r>
            <a:r>
              <a:rPr lang="en-US" sz="800" dirty="0"/>
              <a:t>yeast_rate2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  <a:r>
              <a:rPr lang="en-US" sz="1000" dirty="0">
                <a:solidFill>
                  <a:schemeClr val="tx1"/>
                </a:solidFill>
              </a:rPr>
              <a:t>      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439D236-995E-FDC6-CDEE-3796309DE837}"/>
              </a:ext>
            </a:extLst>
          </p:cNvPr>
          <p:cNvSpPr txBox="1">
            <a:spLocks/>
          </p:cNvSpPr>
          <p:nvPr/>
        </p:nvSpPr>
        <p:spPr>
          <a:xfrm>
            <a:off x="3100713" y="2930241"/>
            <a:ext cx="2850649" cy="153888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00B050"/>
                </a:solidFill>
              </a:rPr>
              <a:t>switch1: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</a:t>
            </a:r>
            <a:r>
              <a:rPr lang="en-US" sz="1000" dirty="0" err="1">
                <a:solidFill>
                  <a:schemeClr val="tx1"/>
                </a:solidFill>
              </a:rPr>
              <a:t>switch</a:t>
            </a:r>
            <a:endParaRPr lang="en-US" sz="1000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</a:rPr>
              <a:t>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>
                <a:solidFill>
                  <a:schemeClr val="tx1"/>
                </a:solidFill>
              </a:rPr>
              <a:t>Temp_Sens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        inport2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Temp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       </a:t>
            </a:r>
            <a:r>
              <a:rPr lang="en-US" sz="800" dirty="0">
                <a:solidFill>
                  <a:srgbClr val="00B050"/>
                </a:solidFill>
              </a:rPr>
              <a:t>behavior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if </a:t>
            </a:r>
            <a:r>
              <a:rPr lang="en-US" sz="800" dirty="0" err="1">
                <a:solidFill>
                  <a:schemeClr val="tx1"/>
                </a:solidFill>
              </a:rPr>
              <a:t>Temp_Sens.empty</a:t>
            </a:r>
            <a:r>
              <a:rPr lang="en-US" sz="800" dirty="0">
                <a:solidFill>
                  <a:schemeClr val="tx1"/>
                </a:solidFill>
              </a:rPr>
              <a:t>():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	    Temp =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endParaRPr lang="en-US" sz="800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else: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   Temp = </a:t>
            </a:r>
            <a:r>
              <a:rPr lang="en-US" sz="800" dirty="0" err="1">
                <a:solidFill>
                  <a:schemeClr val="tx1"/>
                </a:solidFill>
              </a:rPr>
              <a:t>Temp_Sens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597553D-AD1B-F833-56CD-DDB50594D7AC}"/>
              </a:ext>
            </a:extLst>
          </p:cNvPr>
          <p:cNvSpPr txBox="1">
            <a:spLocks/>
          </p:cNvSpPr>
          <p:nvPr/>
        </p:nvSpPr>
        <p:spPr>
          <a:xfrm>
            <a:off x="219718" y="3446238"/>
            <a:ext cx="2850649" cy="43088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UX</a:t>
            </a:r>
            <a:r>
              <a:rPr lang="en-US" sz="1000" dirty="0"/>
              <a:t>: UX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: </a:t>
            </a:r>
            <a:r>
              <a:rPr lang="en-US" sz="800" dirty="0" err="1"/>
              <a:t>L_conc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109723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8243-2CEE-392E-660C-F195A4F4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21"/>
            <a:ext cx="3207609" cy="539038"/>
          </a:xfrm>
        </p:spPr>
        <p:txBody>
          <a:bodyPr/>
          <a:lstStyle/>
          <a:p>
            <a:r>
              <a:rPr lang="en-US" dirty="0"/>
              <a:t>Component definition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300D-6FAE-8D15-ED63-BC652166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D200C-689F-3C04-24AE-10503F04D65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2561" y="412739"/>
            <a:ext cx="2850649" cy="43088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B050"/>
                </a:solidFill>
              </a:rPr>
              <a:t>Sensor: </a:t>
            </a:r>
            <a:r>
              <a:rPr lang="en-US" sz="1000" dirty="0">
                <a:solidFill>
                  <a:schemeClr val="tx1"/>
                </a:solidFill>
              </a:rPr>
              <a:t>Ferm_Temp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Temp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70C0"/>
                </a:solidFill>
              </a:rPr>
              <a:t>	</a:t>
            </a:r>
            <a:r>
              <a:rPr lang="en-US" sz="800" dirty="0">
                <a:solidFill>
                  <a:srgbClr val="00B050"/>
                </a:solidFill>
              </a:rPr>
              <a:t>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str</a:t>
            </a:r>
            <a:endParaRPr lang="en-US" sz="8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EFEE4FE-1B97-AD28-2EA7-CC655213F303}"/>
              </a:ext>
            </a:extLst>
          </p:cNvPr>
          <p:cNvSpPr txBox="1">
            <a:spLocks/>
          </p:cNvSpPr>
          <p:nvPr/>
        </p:nvSpPr>
        <p:spPr>
          <a:xfrm>
            <a:off x="3144317" y="133861"/>
            <a:ext cx="2850649" cy="9233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Thermodynamics prediction</a:t>
            </a:r>
          </a:p>
          <a:p>
            <a:r>
              <a:rPr lang="en-US" sz="1000" dirty="0"/>
              <a:t>     </a:t>
            </a:r>
            <a:r>
              <a:rPr lang="en-US" sz="1000" dirty="0">
                <a:solidFill>
                  <a:srgbClr val="00B050"/>
                </a:solidFill>
              </a:rPr>
              <a:t>in</a:t>
            </a:r>
            <a:r>
              <a:rPr lang="en-US" sz="800" dirty="0">
                <a:solidFill>
                  <a:srgbClr val="00B050"/>
                </a:solidFill>
              </a:rPr>
              <a:t>port1</a:t>
            </a:r>
            <a:r>
              <a:rPr lang="en-US" sz="800" dirty="0"/>
              <a:t>: </a:t>
            </a:r>
            <a:r>
              <a:rPr lang="en-US" sz="800" dirty="0" err="1"/>
              <a:t>sugar_rate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tabLst>
                <a:tab pos="569913" algn="l"/>
              </a:tabLst>
            </a:pPr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Temp </a:t>
            </a:r>
            <a:r>
              <a:rPr lang="en-US" sz="800" dirty="0">
                <a:solidFill>
                  <a:srgbClr val="0070C0"/>
                </a:solidFill>
              </a:rPr>
              <a:t>[­­K]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A3E96C2-2D85-7D45-F129-BCC45741854B}"/>
              </a:ext>
            </a:extLst>
          </p:cNvPr>
          <p:cNvSpPr txBox="1">
            <a:spLocks/>
          </p:cNvSpPr>
          <p:nvPr/>
        </p:nvSpPr>
        <p:spPr>
          <a:xfrm>
            <a:off x="219718" y="984026"/>
            <a:ext cx="2850649" cy="166199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Yeast growth prediction</a:t>
            </a:r>
          </a:p>
          <a:p>
            <a:r>
              <a:rPr lang="en-US" sz="1000" dirty="0"/>
              <a:t>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Temp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/>
              <a:t>: Concentration </a:t>
            </a:r>
            <a:r>
              <a:rPr lang="en-US" sz="800" dirty="0">
                <a:solidFill>
                  <a:srgbClr val="0070C0"/>
                </a:solidFill>
              </a:rPr>
              <a:t>[ mol/l, mol/l]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outport1</a:t>
            </a:r>
            <a:r>
              <a:rPr lang="en-US" sz="800" dirty="0"/>
              <a:t>: </a:t>
            </a:r>
            <a:r>
              <a:rPr lang="en-US" sz="800" dirty="0" err="1"/>
              <a:t>C_y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/>
              <a:t>: </a:t>
            </a:r>
            <a:r>
              <a:rPr lang="en-US" sz="800" dirty="0" err="1"/>
              <a:t>C_sug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outport3</a:t>
            </a:r>
            <a:r>
              <a:rPr lang="en-US" sz="800" dirty="0"/>
              <a:t>: Rates </a:t>
            </a:r>
            <a:r>
              <a:rPr lang="en-US" sz="800" dirty="0">
                <a:solidFill>
                  <a:srgbClr val="0070C0"/>
                </a:solidFill>
              </a:rPr>
              <a:t>[mol/l s, 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dict</a:t>
            </a:r>
            <a:r>
              <a:rPr lang="en-US" sz="800" dirty="0">
                <a:solidFill>
                  <a:schemeClr val="tx1"/>
                </a:solidFill>
              </a:rPr>
              <a:t>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[“y”:</a:t>
            </a:r>
            <a:r>
              <a:rPr lang="en-US" sz="800" dirty="0" err="1">
                <a:solidFill>
                  <a:schemeClr val="tx1"/>
                </a:solidFill>
              </a:rPr>
              <a:t>y_rate</a:t>
            </a:r>
            <a:r>
              <a:rPr lang="en-US" sz="800" dirty="0">
                <a:solidFill>
                  <a:schemeClr val="tx1"/>
                </a:solidFill>
              </a:rPr>
              <a:t>, “</a:t>
            </a:r>
            <a:r>
              <a:rPr lang="en-US" sz="800" dirty="0" err="1">
                <a:solidFill>
                  <a:schemeClr val="tx1"/>
                </a:solidFill>
              </a:rPr>
              <a:t>sug</a:t>
            </a:r>
            <a:r>
              <a:rPr lang="en-US" sz="800" dirty="0">
                <a:solidFill>
                  <a:schemeClr val="tx1"/>
                </a:solidFill>
              </a:rPr>
              <a:t>”:</a:t>
            </a:r>
            <a:r>
              <a:rPr lang="en-US" sz="800" dirty="0" err="1">
                <a:solidFill>
                  <a:schemeClr val="tx1"/>
                </a:solidFill>
              </a:rPr>
              <a:t>sugar_rate</a:t>
            </a:r>
            <a:r>
              <a:rPr lang="en-US" sz="800" dirty="0">
                <a:solidFill>
                  <a:schemeClr val="tx1"/>
                </a:solidFill>
              </a:rPr>
              <a:t>]</a:t>
            </a:r>
            <a:endParaRPr lang="en-US" sz="10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00092B6-7B5F-BD3B-51E2-50684534CF98}"/>
              </a:ext>
            </a:extLst>
          </p:cNvPr>
          <p:cNvSpPr txBox="1">
            <a:spLocks/>
          </p:cNvSpPr>
          <p:nvPr/>
        </p:nvSpPr>
        <p:spPr>
          <a:xfrm>
            <a:off x="220204" y="2646019"/>
            <a:ext cx="2850649" cy="80021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</a:t>
            </a:r>
            <a:r>
              <a:rPr lang="en-US" sz="1000" dirty="0" err="1"/>
              <a:t>leucine_model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</a:t>
            </a:r>
            <a:r>
              <a:rPr lang="en-US" sz="800" dirty="0" err="1"/>
              <a:t>y_rate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</a:t>
            </a:r>
            <a:r>
              <a:rPr lang="en-US" sz="800" dirty="0" err="1"/>
              <a:t>L_conc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</a:t>
            </a:r>
            <a:endParaRPr lang="en-US" sz="8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7299FDE-EB48-2228-6203-B12E95D42704}"/>
              </a:ext>
            </a:extLst>
          </p:cNvPr>
          <p:cNvSpPr txBox="1">
            <a:spLocks/>
          </p:cNvSpPr>
          <p:nvPr/>
        </p:nvSpPr>
        <p:spPr>
          <a:xfrm>
            <a:off x="6024827" y="53121"/>
            <a:ext cx="2850649" cy="9233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Operation1</a:t>
            </a:r>
            <a:r>
              <a:rPr lang="en-US" sz="1000" dirty="0"/>
              <a:t>: data preprocessing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</a:t>
            </a:r>
            <a:r>
              <a:rPr lang="en-US" sz="800" dirty="0" err="1"/>
              <a:t>temp_in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</a:t>
            </a:r>
            <a:r>
              <a:rPr lang="en-US" sz="800" dirty="0" err="1"/>
              <a:t>temp_out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</a:t>
            </a:r>
            <a:r>
              <a:rPr lang="en-US" sz="800" dirty="0">
                <a:solidFill>
                  <a:srgbClr val="00B050"/>
                </a:solidFill>
              </a:rPr>
              <a:t>Operation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sz="800" dirty="0">
                <a:solidFill>
                  <a:schemeClr val="tx1"/>
                </a:solidFill>
              </a:rPr>
              <a:t>	</a:t>
            </a:r>
            <a:r>
              <a:rPr lang="en-US" sz="800" dirty="0" err="1">
                <a:solidFill>
                  <a:schemeClr val="tx1"/>
                </a:solidFill>
              </a:rPr>
              <a:t>temp_out</a:t>
            </a:r>
            <a:r>
              <a:rPr lang="en-US" sz="800" dirty="0">
                <a:solidFill>
                  <a:schemeClr val="tx1"/>
                </a:solidFill>
              </a:rPr>
              <a:t> = round(temp_in,2)                 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D16DD9C-8E6F-EFD9-3E5D-F8DAD185F13D}"/>
              </a:ext>
            </a:extLst>
          </p:cNvPr>
          <p:cNvSpPr txBox="1">
            <a:spLocks/>
          </p:cNvSpPr>
          <p:nvPr/>
        </p:nvSpPr>
        <p:spPr>
          <a:xfrm>
            <a:off x="6024826" y="1064066"/>
            <a:ext cx="2850649" cy="190821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Operation2</a:t>
            </a:r>
            <a:r>
              <a:rPr lang="en-US" sz="1000" dirty="0"/>
              <a:t>: g to mol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Concentration </a:t>
            </a:r>
            <a:r>
              <a:rPr lang="en-US" sz="800" dirty="0">
                <a:solidFill>
                  <a:srgbClr val="0070C0"/>
                </a:solidFill>
              </a:rPr>
              <a:t>[g/l, 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outport2</a:t>
            </a:r>
            <a:r>
              <a:rPr lang="en-US" sz="800" dirty="0"/>
              <a:t>: </a:t>
            </a:r>
            <a:r>
              <a:rPr lang="en-US" sz="800" dirty="0" err="1"/>
              <a:t>Con_out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[mol/l, mol/l]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 Operation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C_y_in</a:t>
            </a:r>
            <a:r>
              <a:rPr lang="en-US" sz="800" dirty="0">
                <a:solidFill>
                  <a:schemeClr val="tx1"/>
                </a:solidFill>
              </a:rPr>
              <a:t> = float(Concentration[0])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C_sug_in</a:t>
            </a:r>
            <a:r>
              <a:rPr lang="en-US" sz="800" dirty="0">
                <a:solidFill>
                  <a:schemeClr val="tx1"/>
                </a:solidFill>
              </a:rPr>
              <a:t> = float(Concentration[1])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PM_sug</a:t>
            </a:r>
            <a:r>
              <a:rPr lang="en-US" sz="800" dirty="0">
                <a:solidFill>
                  <a:schemeClr val="tx1"/>
                </a:solidFill>
              </a:rPr>
              <a:t>=392 %g/mol 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PM_y</a:t>
            </a:r>
            <a:r>
              <a:rPr lang="en-US" sz="800" dirty="0">
                <a:solidFill>
                  <a:schemeClr val="tx1"/>
                </a:solidFill>
              </a:rPr>
              <a:t>=44 %g/mol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C_y_out</a:t>
            </a:r>
            <a:r>
              <a:rPr lang="en-US" sz="800" dirty="0">
                <a:solidFill>
                  <a:schemeClr val="tx1"/>
                </a:solidFill>
              </a:rPr>
              <a:t> = </a:t>
            </a:r>
            <a:r>
              <a:rPr lang="en-US" sz="800" dirty="0" err="1">
                <a:solidFill>
                  <a:schemeClr val="tx1"/>
                </a:solidFill>
              </a:rPr>
              <a:t>C_y_in</a:t>
            </a:r>
            <a:r>
              <a:rPr lang="en-US" sz="800" dirty="0">
                <a:solidFill>
                  <a:schemeClr val="tx1"/>
                </a:solidFill>
              </a:rPr>
              <a:t>/ </a:t>
            </a:r>
            <a:r>
              <a:rPr lang="en-US" sz="800" dirty="0" err="1">
                <a:solidFill>
                  <a:schemeClr val="tx1"/>
                </a:solidFill>
              </a:rPr>
              <a:t>PM_y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C_sug_out</a:t>
            </a:r>
            <a:r>
              <a:rPr lang="en-US" sz="800" dirty="0">
                <a:solidFill>
                  <a:schemeClr val="tx1"/>
                </a:solidFill>
              </a:rPr>
              <a:t> = </a:t>
            </a:r>
            <a:r>
              <a:rPr lang="en-US" sz="800" dirty="0" err="1">
                <a:solidFill>
                  <a:schemeClr val="tx1"/>
                </a:solidFill>
              </a:rPr>
              <a:t>C_sug_in</a:t>
            </a:r>
            <a:r>
              <a:rPr lang="en-US" sz="800" dirty="0">
                <a:solidFill>
                  <a:schemeClr val="tx1"/>
                </a:solidFill>
              </a:rPr>
              <a:t>/ </a:t>
            </a:r>
            <a:r>
              <a:rPr lang="en-US" sz="800" dirty="0" err="1">
                <a:solidFill>
                  <a:schemeClr val="tx1"/>
                </a:solidFill>
              </a:rPr>
              <a:t>PM_sug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/>
              <a:t>                           </a:t>
            </a:r>
            <a:r>
              <a:rPr lang="en-US" sz="800" dirty="0" err="1"/>
              <a:t>Con_out</a:t>
            </a:r>
            <a:r>
              <a:rPr lang="en-US" sz="800" dirty="0"/>
              <a:t> = [str(</a:t>
            </a:r>
            <a:r>
              <a:rPr lang="en-US" sz="800" dirty="0" err="1">
                <a:solidFill>
                  <a:schemeClr val="tx1"/>
                </a:solidFill>
              </a:rPr>
              <a:t>C_y_out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/>
              <a:t>),</a:t>
            </a:r>
            <a:r>
              <a:rPr lang="en-US" sz="800" dirty="0" err="1"/>
              <a:t>srt</a:t>
            </a:r>
            <a:r>
              <a:rPr lang="en-US" sz="800" dirty="0"/>
              <a:t>(</a:t>
            </a:r>
            <a:r>
              <a:rPr lang="en-US" sz="800" dirty="0" err="1">
                <a:solidFill>
                  <a:schemeClr val="tx1"/>
                </a:solidFill>
              </a:rPr>
              <a:t>C_sug_out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/>
              <a:t>)]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2DBA48C-7758-D95A-F9B3-E77D08A2C184}"/>
              </a:ext>
            </a:extLst>
          </p:cNvPr>
          <p:cNvSpPr txBox="1">
            <a:spLocks/>
          </p:cNvSpPr>
          <p:nvPr/>
        </p:nvSpPr>
        <p:spPr>
          <a:xfrm>
            <a:off x="3122272" y="1096572"/>
            <a:ext cx="2850649" cy="10464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aggregator1: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</a:t>
            </a:r>
            <a:r>
              <a:rPr lang="en-US" sz="1000" dirty="0" err="1">
                <a:solidFill>
                  <a:schemeClr val="tx1"/>
                </a:solidFill>
              </a:rPr>
              <a:t>aggreggate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/>
              <a:t>C_y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/>
              <a:t>C_sug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/>
              <a:t>Concentration </a:t>
            </a:r>
            <a:r>
              <a:rPr lang="en-US" sz="800" dirty="0">
                <a:solidFill>
                  <a:srgbClr val="0070C0"/>
                </a:solidFill>
              </a:rPr>
              <a:t>[ g/l, 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AE5B37F-56C6-D0AF-A495-5BFFB671147F}"/>
              </a:ext>
            </a:extLst>
          </p:cNvPr>
          <p:cNvSpPr txBox="1">
            <a:spLocks/>
          </p:cNvSpPr>
          <p:nvPr/>
        </p:nvSpPr>
        <p:spPr>
          <a:xfrm>
            <a:off x="6024826" y="3107684"/>
            <a:ext cx="2850649" cy="11849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splitter1: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</a:t>
            </a:r>
            <a:r>
              <a:rPr lang="en-US" sz="1000" dirty="0" err="1">
                <a:solidFill>
                  <a:schemeClr val="tx1"/>
                </a:solidFill>
              </a:rPr>
              <a:t>splitter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rgbClr val="00B050"/>
                </a:solidFill>
              </a:rPr>
              <a:t>  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  <a:r>
              <a:rPr lang="en-US" sz="800" dirty="0"/>
              <a:t>Rates </a:t>
            </a:r>
            <a:r>
              <a:rPr lang="en-US" sz="800" dirty="0">
                <a:solidFill>
                  <a:srgbClr val="0070C0"/>
                </a:solidFill>
              </a:rPr>
              <a:t>[mol/l s, 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dict</a:t>
            </a:r>
            <a:r>
              <a:rPr lang="en-US" sz="800" dirty="0">
                <a:solidFill>
                  <a:schemeClr val="tx1"/>
                </a:solidFill>
              </a:rPr>
              <a:t>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[“y”:</a:t>
            </a:r>
            <a:r>
              <a:rPr lang="en-US" sz="800" dirty="0" err="1">
                <a:solidFill>
                  <a:schemeClr val="tx1"/>
                </a:solidFill>
              </a:rPr>
              <a:t>y_rate</a:t>
            </a:r>
            <a:r>
              <a:rPr lang="en-US" sz="800" dirty="0">
                <a:solidFill>
                  <a:schemeClr val="tx1"/>
                </a:solidFill>
              </a:rPr>
              <a:t>, “</a:t>
            </a:r>
            <a:r>
              <a:rPr lang="en-US" sz="800" dirty="0" err="1">
                <a:solidFill>
                  <a:schemeClr val="tx1"/>
                </a:solidFill>
              </a:rPr>
              <a:t>sug</a:t>
            </a:r>
            <a:r>
              <a:rPr lang="en-US" sz="800" dirty="0">
                <a:solidFill>
                  <a:schemeClr val="tx1"/>
                </a:solidFill>
              </a:rPr>
              <a:t>”:</a:t>
            </a:r>
            <a:r>
              <a:rPr lang="en-US" sz="800" dirty="0" err="1">
                <a:solidFill>
                  <a:schemeClr val="tx1"/>
                </a:solidFill>
              </a:rPr>
              <a:t>sugar_rate</a:t>
            </a:r>
            <a:r>
              <a:rPr lang="en-US" sz="800" dirty="0">
                <a:solidFill>
                  <a:schemeClr val="tx1"/>
                </a:solidFill>
              </a:rPr>
              <a:t>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    outport1</a:t>
            </a:r>
            <a:r>
              <a:rPr lang="en-US" sz="800" dirty="0"/>
              <a:t>: </a:t>
            </a:r>
            <a:r>
              <a:rPr lang="en-US" sz="800" dirty="0" err="1"/>
              <a:t>sugar_rate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460E354-1251-F687-025F-E08173D2CBFE}"/>
              </a:ext>
            </a:extLst>
          </p:cNvPr>
          <p:cNvSpPr txBox="1">
            <a:spLocks/>
          </p:cNvSpPr>
          <p:nvPr/>
        </p:nvSpPr>
        <p:spPr>
          <a:xfrm>
            <a:off x="3119174" y="2160800"/>
            <a:ext cx="2850649" cy="7694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duplicator1: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</a:t>
            </a:r>
            <a:r>
              <a:rPr lang="en-US" sz="1000" dirty="0" err="1">
                <a:solidFill>
                  <a:schemeClr val="tx1"/>
                </a:solidFill>
              </a:rPr>
              <a:t>duplicator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rgbClr val="00B050"/>
                </a:solidFill>
              </a:rPr>
              <a:t> 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11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</a:t>
            </a:r>
            <a:r>
              <a:rPr lang="en-US" sz="1100" dirty="0"/>
              <a:t>: </a:t>
            </a:r>
            <a:r>
              <a:rPr lang="en-US" sz="800" dirty="0"/>
              <a:t>yeast_rate1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70C0"/>
                </a:solidFill>
              </a:rPr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>
                <a:solidFill>
                  <a:srgbClr val="0070C0"/>
                </a:solidFill>
              </a:rPr>
              <a:t>: </a:t>
            </a:r>
            <a:r>
              <a:rPr lang="en-US" sz="800" dirty="0"/>
              <a:t>yeast_rate2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  <a:r>
              <a:rPr lang="en-US" sz="1000" dirty="0">
                <a:solidFill>
                  <a:schemeClr val="tx1"/>
                </a:solidFill>
              </a:rPr>
              <a:t>      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439D236-995E-FDC6-CDEE-3796309DE837}"/>
              </a:ext>
            </a:extLst>
          </p:cNvPr>
          <p:cNvSpPr txBox="1">
            <a:spLocks/>
          </p:cNvSpPr>
          <p:nvPr/>
        </p:nvSpPr>
        <p:spPr>
          <a:xfrm>
            <a:off x="3100713" y="2930241"/>
            <a:ext cx="2850649" cy="153888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00B050"/>
                </a:solidFill>
              </a:rPr>
              <a:t>switch1: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</a:t>
            </a:r>
            <a:r>
              <a:rPr lang="en-US" sz="1000" dirty="0" err="1">
                <a:solidFill>
                  <a:schemeClr val="tx1"/>
                </a:solidFill>
              </a:rPr>
              <a:t>switch</a:t>
            </a:r>
            <a:endParaRPr lang="en-US" sz="1000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</a:rPr>
              <a:t>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>
                <a:solidFill>
                  <a:schemeClr val="tx1"/>
                </a:solidFill>
              </a:rPr>
              <a:t>Temp_Sens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        inport2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Temp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       </a:t>
            </a:r>
            <a:r>
              <a:rPr lang="en-US" sz="800" dirty="0">
                <a:solidFill>
                  <a:srgbClr val="00B050"/>
                </a:solidFill>
              </a:rPr>
              <a:t>behavior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if </a:t>
            </a:r>
            <a:r>
              <a:rPr lang="en-US" sz="800" dirty="0" err="1">
                <a:solidFill>
                  <a:schemeClr val="tx1"/>
                </a:solidFill>
              </a:rPr>
              <a:t>Temp_Sens.empty</a:t>
            </a:r>
            <a:r>
              <a:rPr lang="en-US" sz="800" dirty="0">
                <a:solidFill>
                  <a:schemeClr val="tx1"/>
                </a:solidFill>
              </a:rPr>
              <a:t>():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	    Temp =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endParaRPr lang="en-US" sz="800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else: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   Temp = </a:t>
            </a:r>
            <a:r>
              <a:rPr lang="en-US" sz="800" dirty="0" err="1">
                <a:solidFill>
                  <a:schemeClr val="tx1"/>
                </a:solidFill>
              </a:rPr>
              <a:t>Temp_Sens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597553D-AD1B-F833-56CD-DDB50594D7AC}"/>
              </a:ext>
            </a:extLst>
          </p:cNvPr>
          <p:cNvSpPr txBox="1">
            <a:spLocks/>
          </p:cNvSpPr>
          <p:nvPr/>
        </p:nvSpPr>
        <p:spPr>
          <a:xfrm>
            <a:off x="219718" y="3446238"/>
            <a:ext cx="2850649" cy="43088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UX</a:t>
            </a:r>
            <a:r>
              <a:rPr lang="en-US" sz="1000" dirty="0"/>
              <a:t>: UX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: </a:t>
            </a:r>
            <a:r>
              <a:rPr lang="en-US" sz="800" dirty="0" err="1"/>
              <a:t>L_conc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36191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8DD3A-C9F2-F109-3907-FC32510B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0"/>
            <a:ext cx="7556500" cy="539038"/>
          </a:xfrm>
        </p:spPr>
        <p:txBody>
          <a:bodyPr/>
          <a:lstStyle/>
          <a:p>
            <a:r>
              <a:rPr lang="en-US" dirty="0"/>
              <a:t>Communication Manager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9B678-556C-8D2A-9427-2D7790AD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1E147-976B-BA27-EB7A-05D9E0A2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299D5-5448-8DCF-6140-ED850F79613C}"/>
              </a:ext>
            </a:extLst>
          </p:cNvPr>
          <p:cNvSpPr txBox="1">
            <a:spLocks/>
          </p:cNvSpPr>
          <p:nvPr/>
        </p:nvSpPr>
        <p:spPr>
          <a:xfrm>
            <a:off x="-1" y="350095"/>
            <a:ext cx="3416969" cy="435503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connections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Connect1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T_Sens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-Mod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Temp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Ferm_Temp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temp_in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processing</a:t>
            </a:r>
            <a:r>
              <a:rPr lang="en-US" sz="800" dirty="0">
                <a:solidFill>
                  <a:srgbClr val="00B050"/>
                </a:solidFill>
              </a:rPr>
              <a:t>  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Connect2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T_prepro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-Switch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temp_out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processing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Temp_Sens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temp_switch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(input-32)*5/9</a:t>
            </a:r>
            <a:endParaRPr lang="en-US" sz="1000" dirty="0"/>
          </a:p>
          <a:p>
            <a:r>
              <a:rPr lang="en-US" sz="1000" dirty="0"/>
              <a:t> </a:t>
            </a:r>
            <a:r>
              <a:rPr lang="en-US" sz="800" dirty="0">
                <a:solidFill>
                  <a:srgbClr val="00B050"/>
                </a:solidFill>
              </a:rPr>
              <a:t>Connect3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T_Switch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-Yeast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Temp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temp_switch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>
                <a:solidFill>
                  <a:schemeClr val="tx1"/>
                </a:solidFill>
              </a:rPr>
              <a:t>Temp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Yeast growth prediction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Connect4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T_Thermo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-Switch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Thermodynamics prediction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</a:t>
            </a:r>
            <a:r>
              <a:rPr lang="en-US" sz="800" dirty="0" err="1">
                <a:solidFill>
                  <a:schemeClr val="tx1"/>
                </a:solidFill>
              </a:rPr>
              <a:t>switch</a:t>
            </a:r>
            <a:r>
              <a:rPr lang="en-US" sz="800" dirty="0">
                <a:solidFill>
                  <a:srgbClr val="00B050"/>
                </a:solidFill>
              </a:rPr>
              <a:t>  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800" dirty="0"/>
              <a:t> – 273.15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Connect5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Conc_Op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-Yeast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Con_out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to mol 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Concentration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Yeast growth prediction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Connect6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Cy_Yeast-Agr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C_y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Yeast growth prediction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/>
                </a:solidFill>
              </a:rPr>
              <a:t>C_y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Conc_aggreggate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1000" dirty="0"/>
              <a:t> </a:t>
            </a:r>
          </a:p>
          <a:p>
            <a:r>
              <a:rPr lang="en-US" sz="1000" dirty="0"/>
              <a:t> </a:t>
            </a:r>
            <a:r>
              <a:rPr lang="en-US" sz="800" dirty="0">
                <a:solidFill>
                  <a:srgbClr val="00B050"/>
                </a:solidFill>
              </a:rPr>
              <a:t>Connect7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Csug_Yeast-Agr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C_sug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Yeast growth prediction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/>
                </a:solidFill>
              </a:rPr>
              <a:t>C_sug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Conc_aggreggate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Connect8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Rate-split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Rates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Yeast growth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pediction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>
                <a:solidFill>
                  <a:schemeClr val="tx1"/>
                </a:solidFill>
              </a:rPr>
              <a:t>Rates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rates_splitter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800" dirty="0"/>
              <a:t>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ED35FD8-229F-47C6-7EAA-32EDB7D073B4}"/>
              </a:ext>
            </a:extLst>
          </p:cNvPr>
          <p:cNvSpPr txBox="1">
            <a:spLocks/>
          </p:cNvSpPr>
          <p:nvPr/>
        </p:nvSpPr>
        <p:spPr>
          <a:xfrm>
            <a:off x="3521073" y="336472"/>
            <a:ext cx="3416969" cy="361637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Connections(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Connect9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Conc_Agr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-Op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Concentration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Conc_aggregate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Concentration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to mol</a:t>
            </a:r>
            <a:r>
              <a:rPr lang="en-US" sz="800" dirty="0">
                <a:solidFill>
                  <a:srgbClr val="00B050"/>
                </a:solidFill>
              </a:rPr>
              <a:t> 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Connect10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Yrate_Split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-dup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>
                <a:solidFill>
                  <a:srgbClr val="00B050"/>
                </a:solidFill>
              </a:rPr>
              <a:t>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yeast_rate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rates_splitter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/>
                </a:solidFill>
              </a:rPr>
              <a:t>yeast_rate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/>
                </a:solidFill>
              </a:rPr>
              <a:t>rates_duplicator</a:t>
            </a:r>
            <a:r>
              <a:rPr lang="en-US" sz="800" dirty="0">
                <a:solidFill>
                  <a:schemeClr val="tx1"/>
                </a:solidFill>
              </a:rPr>
              <a:t>  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1000" dirty="0"/>
              <a:t> </a:t>
            </a:r>
          </a:p>
          <a:p>
            <a:r>
              <a:rPr lang="en-US" sz="1000" dirty="0"/>
              <a:t> </a:t>
            </a:r>
            <a:r>
              <a:rPr lang="en-US" sz="800" dirty="0">
                <a:solidFill>
                  <a:srgbClr val="00B050"/>
                </a:solidFill>
              </a:rPr>
              <a:t>Connect11: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Sugrate_Split-Thermo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sugar_rate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rates_splitter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&gt;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sugar_rate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Thermodycamics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prediction</a:t>
            </a:r>
            <a:r>
              <a:rPr lang="en-US" sz="800" dirty="0">
                <a:solidFill>
                  <a:srgbClr val="00B050"/>
                </a:solidFill>
              </a:rPr>
              <a:t>-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Connect12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Yrate_dup-Thermo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/>
              <a:t>yeast_rate1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rates_duplicator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/>
              <a:t>yeast_rate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Thermodynamics prediction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800" dirty="0"/>
              <a:t> 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Connect13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Yrate_dup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-Leucine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/>
              <a:t>yeast_rate2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rates_duplicator</a:t>
            </a:r>
            <a:r>
              <a:rPr lang="en-US" sz="800" dirty="0">
                <a:solidFill>
                  <a:srgbClr val="00B050"/>
                </a:solidFill>
              </a:rPr>
              <a:t>- -&gt;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leucine model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Connect14: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Lconc_Leucine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-UX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>
                <a:solidFill>
                  <a:srgbClr val="00B05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L_conc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leucine model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/>
                </a:solidFill>
              </a:rPr>
              <a:t>L_conc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UX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1000" dirty="0"/>
              <a:t> </a:t>
            </a:r>
          </a:p>
          <a:p>
            <a:r>
              <a:rPr lang="en-US" sz="1000" dirty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4966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8243-2CEE-392E-660C-F195A4F4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21"/>
            <a:ext cx="3207609" cy="539038"/>
          </a:xfrm>
        </p:spPr>
        <p:txBody>
          <a:bodyPr/>
          <a:lstStyle/>
          <a:p>
            <a:r>
              <a:rPr lang="en-US" sz="2000" dirty="0"/>
              <a:t>Execution areas definition</a:t>
            </a:r>
            <a:endParaRPr lang="LID4096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300D-6FAE-8D15-ED63-BC652166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D200C-689F-3C04-24AE-10503F04D65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2561" y="412739"/>
            <a:ext cx="2850649" cy="43088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B050"/>
                </a:solidFill>
              </a:rPr>
              <a:t>Sensor: </a:t>
            </a:r>
            <a:r>
              <a:rPr lang="en-US" sz="1000" dirty="0">
                <a:solidFill>
                  <a:schemeClr val="tx1"/>
                </a:solidFill>
              </a:rPr>
              <a:t>Ferm_Temp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Temp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70C0"/>
                </a:solidFill>
              </a:rPr>
              <a:t>	</a:t>
            </a:r>
            <a:r>
              <a:rPr lang="en-US" sz="800" dirty="0">
                <a:solidFill>
                  <a:srgbClr val="00B050"/>
                </a:solidFill>
              </a:rPr>
              <a:t>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str</a:t>
            </a:r>
            <a:endParaRPr lang="en-US" sz="8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EFEE4FE-1B97-AD28-2EA7-CC655213F303}"/>
              </a:ext>
            </a:extLst>
          </p:cNvPr>
          <p:cNvSpPr txBox="1">
            <a:spLocks/>
          </p:cNvSpPr>
          <p:nvPr/>
        </p:nvSpPr>
        <p:spPr>
          <a:xfrm>
            <a:off x="3144317" y="133861"/>
            <a:ext cx="2850649" cy="9233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Thermodynamics prediction</a:t>
            </a:r>
          </a:p>
          <a:p>
            <a:r>
              <a:rPr lang="en-US" sz="1000" dirty="0"/>
              <a:t>     </a:t>
            </a:r>
            <a:r>
              <a:rPr lang="en-US" sz="1000" dirty="0">
                <a:solidFill>
                  <a:srgbClr val="00B050"/>
                </a:solidFill>
              </a:rPr>
              <a:t>in</a:t>
            </a:r>
            <a:r>
              <a:rPr lang="en-US" sz="800" dirty="0">
                <a:solidFill>
                  <a:srgbClr val="00B050"/>
                </a:solidFill>
              </a:rPr>
              <a:t>port1</a:t>
            </a:r>
            <a:r>
              <a:rPr lang="en-US" sz="800" dirty="0"/>
              <a:t>: </a:t>
            </a:r>
            <a:r>
              <a:rPr lang="en-US" sz="800" dirty="0" err="1"/>
              <a:t>sugar_rate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tabLst>
                <a:tab pos="569913" algn="l"/>
              </a:tabLst>
            </a:pPr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Temp </a:t>
            </a:r>
            <a:r>
              <a:rPr lang="en-US" sz="800" dirty="0">
                <a:solidFill>
                  <a:srgbClr val="0070C0"/>
                </a:solidFill>
              </a:rPr>
              <a:t>[­­K]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A3E96C2-2D85-7D45-F129-BCC45741854B}"/>
              </a:ext>
            </a:extLst>
          </p:cNvPr>
          <p:cNvSpPr txBox="1">
            <a:spLocks/>
          </p:cNvSpPr>
          <p:nvPr/>
        </p:nvSpPr>
        <p:spPr>
          <a:xfrm>
            <a:off x="219718" y="984026"/>
            <a:ext cx="2850649" cy="166199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Yeast growth prediction</a:t>
            </a:r>
          </a:p>
          <a:p>
            <a:r>
              <a:rPr lang="en-US" sz="1000" dirty="0"/>
              <a:t>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Temp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/>
              <a:t>: Concentration </a:t>
            </a:r>
            <a:r>
              <a:rPr lang="en-US" sz="800" dirty="0">
                <a:solidFill>
                  <a:srgbClr val="0070C0"/>
                </a:solidFill>
              </a:rPr>
              <a:t>[ mol/l, mol/l]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outport1</a:t>
            </a:r>
            <a:r>
              <a:rPr lang="en-US" sz="800" dirty="0"/>
              <a:t>: </a:t>
            </a:r>
            <a:r>
              <a:rPr lang="en-US" sz="800" dirty="0" err="1"/>
              <a:t>C_y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/>
              <a:t>: </a:t>
            </a:r>
            <a:r>
              <a:rPr lang="en-US" sz="800" dirty="0" err="1"/>
              <a:t>C_sug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outport3</a:t>
            </a:r>
            <a:r>
              <a:rPr lang="en-US" sz="800" dirty="0"/>
              <a:t>: Rates </a:t>
            </a:r>
            <a:r>
              <a:rPr lang="en-US" sz="800" dirty="0">
                <a:solidFill>
                  <a:srgbClr val="0070C0"/>
                </a:solidFill>
              </a:rPr>
              <a:t>[mol/l s, 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dict</a:t>
            </a:r>
            <a:r>
              <a:rPr lang="en-US" sz="800" dirty="0">
                <a:solidFill>
                  <a:schemeClr val="tx1"/>
                </a:solidFill>
              </a:rPr>
              <a:t>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[“y”:</a:t>
            </a:r>
            <a:r>
              <a:rPr lang="en-US" sz="800" dirty="0" err="1">
                <a:solidFill>
                  <a:schemeClr val="tx1"/>
                </a:solidFill>
              </a:rPr>
              <a:t>y_rate</a:t>
            </a:r>
            <a:r>
              <a:rPr lang="en-US" sz="800" dirty="0">
                <a:solidFill>
                  <a:schemeClr val="tx1"/>
                </a:solidFill>
              </a:rPr>
              <a:t>, “</a:t>
            </a:r>
            <a:r>
              <a:rPr lang="en-US" sz="800" dirty="0" err="1">
                <a:solidFill>
                  <a:schemeClr val="tx1"/>
                </a:solidFill>
              </a:rPr>
              <a:t>sug</a:t>
            </a:r>
            <a:r>
              <a:rPr lang="en-US" sz="800" dirty="0">
                <a:solidFill>
                  <a:schemeClr val="tx1"/>
                </a:solidFill>
              </a:rPr>
              <a:t>”:</a:t>
            </a:r>
            <a:r>
              <a:rPr lang="en-US" sz="800" dirty="0" err="1">
                <a:solidFill>
                  <a:schemeClr val="tx1"/>
                </a:solidFill>
              </a:rPr>
              <a:t>sugar_rate</a:t>
            </a:r>
            <a:r>
              <a:rPr lang="en-US" sz="800" dirty="0">
                <a:solidFill>
                  <a:schemeClr val="tx1"/>
                </a:solidFill>
              </a:rPr>
              <a:t>]</a:t>
            </a:r>
            <a:endParaRPr lang="en-US" sz="10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00092B6-7B5F-BD3B-51E2-50684534CF98}"/>
              </a:ext>
            </a:extLst>
          </p:cNvPr>
          <p:cNvSpPr txBox="1">
            <a:spLocks/>
          </p:cNvSpPr>
          <p:nvPr/>
        </p:nvSpPr>
        <p:spPr>
          <a:xfrm>
            <a:off x="220204" y="2646019"/>
            <a:ext cx="2850649" cy="80021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</a:t>
            </a:r>
            <a:r>
              <a:rPr lang="en-US" sz="1000" dirty="0" err="1"/>
              <a:t>leucine_model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</a:t>
            </a:r>
            <a:r>
              <a:rPr lang="en-US" sz="800" dirty="0" err="1"/>
              <a:t>y_rate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</a:t>
            </a:r>
            <a:r>
              <a:rPr lang="en-US" sz="800" dirty="0" err="1"/>
              <a:t>L_conc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</a:t>
            </a:r>
            <a:endParaRPr lang="en-US" sz="8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7299FDE-EB48-2228-6203-B12E95D42704}"/>
              </a:ext>
            </a:extLst>
          </p:cNvPr>
          <p:cNvSpPr txBox="1">
            <a:spLocks/>
          </p:cNvSpPr>
          <p:nvPr/>
        </p:nvSpPr>
        <p:spPr>
          <a:xfrm>
            <a:off x="6024827" y="53121"/>
            <a:ext cx="2850649" cy="9233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Operation1</a:t>
            </a:r>
            <a:r>
              <a:rPr lang="en-US" sz="1000" dirty="0"/>
              <a:t>: data preprocessing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</a:t>
            </a:r>
            <a:r>
              <a:rPr lang="en-US" sz="800" dirty="0" err="1"/>
              <a:t>temp_in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</a:t>
            </a:r>
            <a:r>
              <a:rPr lang="en-US" sz="800" dirty="0" err="1"/>
              <a:t>temp_out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</a:t>
            </a:r>
            <a:r>
              <a:rPr lang="en-US" sz="800" dirty="0">
                <a:solidFill>
                  <a:srgbClr val="00B050"/>
                </a:solidFill>
              </a:rPr>
              <a:t>Operation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sz="800" dirty="0">
                <a:solidFill>
                  <a:schemeClr val="tx1"/>
                </a:solidFill>
              </a:rPr>
              <a:t>	</a:t>
            </a:r>
            <a:r>
              <a:rPr lang="en-US" sz="800" dirty="0" err="1">
                <a:solidFill>
                  <a:schemeClr val="tx1"/>
                </a:solidFill>
              </a:rPr>
              <a:t>temp_out</a:t>
            </a:r>
            <a:r>
              <a:rPr lang="en-US" sz="800" dirty="0">
                <a:solidFill>
                  <a:schemeClr val="tx1"/>
                </a:solidFill>
              </a:rPr>
              <a:t> = round(temp_in,2)                 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D16DD9C-8E6F-EFD9-3E5D-F8DAD185F13D}"/>
              </a:ext>
            </a:extLst>
          </p:cNvPr>
          <p:cNvSpPr txBox="1">
            <a:spLocks/>
          </p:cNvSpPr>
          <p:nvPr/>
        </p:nvSpPr>
        <p:spPr>
          <a:xfrm>
            <a:off x="6024826" y="1064066"/>
            <a:ext cx="2850649" cy="190821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Operation2</a:t>
            </a:r>
            <a:r>
              <a:rPr lang="en-US" sz="1000" dirty="0"/>
              <a:t>: g to mol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Concentration </a:t>
            </a:r>
            <a:r>
              <a:rPr lang="en-US" sz="800" dirty="0">
                <a:solidFill>
                  <a:srgbClr val="0070C0"/>
                </a:solidFill>
              </a:rPr>
              <a:t>[g/l, 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outport2</a:t>
            </a:r>
            <a:r>
              <a:rPr lang="en-US" sz="800" dirty="0"/>
              <a:t>: </a:t>
            </a:r>
            <a:r>
              <a:rPr lang="en-US" sz="800" dirty="0" err="1"/>
              <a:t>Con_out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[mol/l, mol/l]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 Operation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C_y_in</a:t>
            </a:r>
            <a:r>
              <a:rPr lang="en-US" sz="800" dirty="0">
                <a:solidFill>
                  <a:schemeClr val="tx1"/>
                </a:solidFill>
              </a:rPr>
              <a:t> = float(Concentration[0])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C_sug_in</a:t>
            </a:r>
            <a:r>
              <a:rPr lang="en-US" sz="800" dirty="0">
                <a:solidFill>
                  <a:schemeClr val="tx1"/>
                </a:solidFill>
              </a:rPr>
              <a:t> = float(Concentration[1])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PM_sug</a:t>
            </a:r>
            <a:r>
              <a:rPr lang="en-US" sz="800" dirty="0">
                <a:solidFill>
                  <a:schemeClr val="tx1"/>
                </a:solidFill>
              </a:rPr>
              <a:t>=392 %g/mol 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PM_y</a:t>
            </a:r>
            <a:r>
              <a:rPr lang="en-US" sz="800" dirty="0">
                <a:solidFill>
                  <a:schemeClr val="tx1"/>
                </a:solidFill>
              </a:rPr>
              <a:t>=44 %g/mol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C_y_out</a:t>
            </a:r>
            <a:r>
              <a:rPr lang="en-US" sz="800" dirty="0">
                <a:solidFill>
                  <a:schemeClr val="tx1"/>
                </a:solidFill>
              </a:rPr>
              <a:t> = </a:t>
            </a:r>
            <a:r>
              <a:rPr lang="en-US" sz="800" dirty="0" err="1">
                <a:solidFill>
                  <a:schemeClr val="tx1"/>
                </a:solidFill>
              </a:rPr>
              <a:t>C_y_in</a:t>
            </a:r>
            <a:r>
              <a:rPr lang="en-US" sz="800" dirty="0">
                <a:solidFill>
                  <a:schemeClr val="tx1"/>
                </a:solidFill>
              </a:rPr>
              <a:t>/ </a:t>
            </a:r>
            <a:r>
              <a:rPr lang="en-US" sz="800" dirty="0" err="1">
                <a:solidFill>
                  <a:schemeClr val="tx1"/>
                </a:solidFill>
              </a:rPr>
              <a:t>PM_y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C_sug_out</a:t>
            </a:r>
            <a:r>
              <a:rPr lang="en-US" sz="800" dirty="0">
                <a:solidFill>
                  <a:schemeClr val="tx1"/>
                </a:solidFill>
              </a:rPr>
              <a:t> = </a:t>
            </a:r>
            <a:r>
              <a:rPr lang="en-US" sz="800" dirty="0" err="1">
                <a:solidFill>
                  <a:schemeClr val="tx1"/>
                </a:solidFill>
              </a:rPr>
              <a:t>C_sug_in</a:t>
            </a:r>
            <a:r>
              <a:rPr lang="en-US" sz="800" dirty="0">
                <a:solidFill>
                  <a:schemeClr val="tx1"/>
                </a:solidFill>
              </a:rPr>
              <a:t>/ </a:t>
            </a:r>
            <a:r>
              <a:rPr lang="en-US" sz="800" dirty="0" err="1">
                <a:solidFill>
                  <a:schemeClr val="tx1"/>
                </a:solidFill>
              </a:rPr>
              <a:t>PM_sug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/>
              <a:t>                           </a:t>
            </a:r>
            <a:r>
              <a:rPr lang="en-US" sz="800" dirty="0" err="1"/>
              <a:t>Con_out</a:t>
            </a:r>
            <a:r>
              <a:rPr lang="en-US" sz="800" dirty="0"/>
              <a:t> = [str(</a:t>
            </a:r>
            <a:r>
              <a:rPr lang="en-US" sz="800" dirty="0" err="1">
                <a:solidFill>
                  <a:schemeClr val="tx1"/>
                </a:solidFill>
              </a:rPr>
              <a:t>C_y_out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/>
              <a:t>),</a:t>
            </a:r>
            <a:r>
              <a:rPr lang="en-US" sz="800" dirty="0" err="1"/>
              <a:t>srt</a:t>
            </a:r>
            <a:r>
              <a:rPr lang="en-US" sz="800" dirty="0"/>
              <a:t>(</a:t>
            </a:r>
            <a:r>
              <a:rPr lang="en-US" sz="800" dirty="0" err="1">
                <a:solidFill>
                  <a:schemeClr val="tx1"/>
                </a:solidFill>
              </a:rPr>
              <a:t>C_sug_out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/>
              <a:t>)]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2DBA48C-7758-D95A-F9B3-E77D08A2C184}"/>
              </a:ext>
            </a:extLst>
          </p:cNvPr>
          <p:cNvSpPr txBox="1">
            <a:spLocks/>
          </p:cNvSpPr>
          <p:nvPr/>
        </p:nvSpPr>
        <p:spPr>
          <a:xfrm>
            <a:off x="3122272" y="1096572"/>
            <a:ext cx="2850649" cy="10464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aggregator1: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</a:t>
            </a:r>
            <a:r>
              <a:rPr lang="en-US" sz="1000" dirty="0" err="1">
                <a:solidFill>
                  <a:schemeClr val="tx1"/>
                </a:solidFill>
              </a:rPr>
              <a:t>aggreggate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/>
              <a:t>C_y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/>
              <a:t>C_sug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/>
              <a:t>Concentration </a:t>
            </a:r>
            <a:r>
              <a:rPr lang="en-US" sz="800" dirty="0">
                <a:solidFill>
                  <a:srgbClr val="0070C0"/>
                </a:solidFill>
              </a:rPr>
              <a:t>[ g/l, 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AE5B37F-56C6-D0AF-A495-5BFFB671147F}"/>
              </a:ext>
            </a:extLst>
          </p:cNvPr>
          <p:cNvSpPr txBox="1">
            <a:spLocks/>
          </p:cNvSpPr>
          <p:nvPr/>
        </p:nvSpPr>
        <p:spPr>
          <a:xfrm>
            <a:off x="6024826" y="3107684"/>
            <a:ext cx="2850649" cy="11849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splitter1: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</a:t>
            </a:r>
            <a:r>
              <a:rPr lang="en-US" sz="1000" dirty="0" err="1">
                <a:solidFill>
                  <a:schemeClr val="tx1"/>
                </a:solidFill>
              </a:rPr>
              <a:t>splitter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rgbClr val="00B050"/>
                </a:solidFill>
              </a:rPr>
              <a:t>  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  <a:r>
              <a:rPr lang="en-US" sz="800" dirty="0"/>
              <a:t>Rates </a:t>
            </a:r>
            <a:r>
              <a:rPr lang="en-US" sz="800" dirty="0">
                <a:solidFill>
                  <a:srgbClr val="0070C0"/>
                </a:solidFill>
              </a:rPr>
              <a:t>[mol/l s, 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dict</a:t>
            </a:r>
            <a:r>
              <a:rPr lang="en-US" sz="800" dirty="0">
                <a:solidFill>
                  <a:schemeClr val="tx1"/>
                </a:solidFill>
              </a:rPr>
              <a:t>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[“y”:</a:t>
            </a:r>
            <a:r>
              <a:rPr lang="en-US" sz="800" dirty="0" err="1">
                <a:solidFill>
                  <a:schemeClr val="tx1"/>
                </a:solidFill>
              </a:rPr>
              <a:t>y_rate</a:t>
            </a:r>
            <a:r>
              <a:rPr lang="en-US" sz="800" dirty="0">
                <a:solidFill>
                  <a:schemeClr val="tx1"/>
                </a:solidFill>
              </a:rPr>
              <a:t>, “</a:t>
            </a:r>
            <a:r>
              <a:rPr lang="en-US" sz="800" dirty="0" err="1">
                <a:solidFill>
                  <a:schemeClr val="tx1"/>
                </a:solidFill>
              </a:rPr>
              <a:t>sug</a:t>
            </a:r>
            <a:r>
              <a:rPr lang="en-US" sz="800" dirty="0">
                <a:solidFill>
                  <a:schemeClr val="tx1"/>
                </a:solidFill>
              </a:rPr>
              <a:t>”:</a:t>
            </a:r>
            <a:r>
              <a:rPr lang="en-US" sz="800" dirty="0" err="1">
                <a:solidFill>
                  <a:schemeClr val="tx1"/>
                </a:solidFill>
              </a:rPr>
              <a:t>sugar_rate</a:t>
            </a:r>
            <a:r>
              <a:rPr lang="en-US" sz="800" dirty="0">
                <a:solidFill>
                  <a:schemeClr val="tx1"/>
                </a:solidFill>
              </a:rPr>
              <a:t>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    outport1</a:t>
            </a:r>
            <a:r>
              <a:rPr lang="en-US" sz="800" dirty="0"/>
              <a:t>: </a:t>
            </a:r>
            <a:r>
              <a:rPr lang="en-US" sz="800" dirty="0" err="1"/>
              <a:t>sugar_rate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460E354-1251-F687-025F-E08173D2CBFE}"/>
              </a:ext>
            </a:extLst>
          </p:cNvPr>
          <p:cNvSpPr txBox="1">
            <a:spLocks/>
          </p:cNvSpPr>
          <p:nvPr/>
        </p:nvSpPr>
        <p:spPr>
          <a:xfrm>
            <a:off x="3119174" y="2160800"/>
            <a:ext cx="2850649" cy="7694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duplicator1: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</a:t>
            </a:r>
            <a:r>
              <a:rPr lang="en-US" sz="1000" dirty="0" err="1">
                <a:solidFill>
                  <a:schemeClr val="tx1"/>
                </a:solidFill>
              </a:rPr>
              <a:t>duplicator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rgbClr val="00B050"/>
                </a:solidFill>
              </a:rPr>
              <a:t> 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11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</a:t>
            </a:r>
            <a:r>
              <a:rPr lang="en-US" sz="1100" dirty="0"/>
              <a:t>: </a:t>
            </a:r>
            <a:r>
              <a:rPr lang="en-US" sz="800" dirty="0"/>
              <a:t>yeast_rate1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70C0"/>
                </a:solidFill>
              </a:rPr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>
                <a:solidFill>
                  <a:srgbClr val="0070C0"/>
                </a:solidFill>
              </a:rPr>
              <a:t>: </a:t>
            </a:r>
            <a:r>
              <a:rPr lang="en-US" sz="800" dirty="0"/>
              <a:t>yeast_rate2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  <a:r>
              <a:rPr lang="en-US" sz="1000" dirty="0">
                <a:solidFill>
                  <a:schemeClr val="tx1"/>
                </a:solidFill>
              </a:rPr>
              <a:t>      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439D236-995E-FDC6-CDEE-3796309DE837}"/>
              </a:ext>
            </a:extLst>
          </p:cNvPr>
          <p:cNvSpPr txBox="1">
            <a:spLocks/>
          </p:cNvSpPr>
          <p:nvPr/>
        </p:nvSpPr>
        <p:spPr>
          <a:xfrm>
            <a:off x="3100713" y="2930241"/>
            <a:ext cx="2850649" cy="153888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00B050"/>
                </a:solidFill>
              </a:rPr>
              <a:t>switch1: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</a:t>
            </a:r>
            <a:r>
              <a:rPr lang="en-US" sz="1000" dirty="0" err="1">
                <a:solidFill>
                  <a:schemeClr val="tx1"/>
                </a:solidFill>
              </a:rPr>
              <a:t>switch</a:t>
            </a:r>
            <a:endParaRPr lang="en-US" sz="1000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</a:rPr>
              <a:t>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>
                <a:solidFill>
                  <a:schemeClr val="tx1"/>
                </a:solidFill>
              </a:rPr>
              <a:t>Temp_Sens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        inport2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Temp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       </a:t>
            </a:r>
            <a:r>
              <a:rPr lang="en-US" sz="800" dirty="0">
                <a:solidFill>
                  <a:srgbClr val="00B050"/>
                </a:solidFill>
              </a:rPr>
              <a:t>behavior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if </a:t>
            </a:r>
            <a:r>
              <a:rPr lang="en-US" sz="800" dirty="0" err="1">
                <a:solidFill>
                  <a:schemeClr val="tx1"/>
                </a:solidFill>
              </a:rPr>
              <a:t>Temp_Sens.empty</a:t>
            </a:r>
            <a:r>
              <a:rPr lang="en-US" sz="800" dirty="0">
                <a:solidFill>
                  <a:schemeClr val="tx1"/>
                </a:solidFill>
              </a:rPr>
              <a:t>():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	    Temp =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endParaRPr lang="en-US" sz="800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else: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   Temp = </a:t>
            </a:r>
            <a:r>
              <a:rPr lang="en-US" sz="800" dirty="0" err="1">
                <a:solidFill>
                  <a:schemeClr val="tx1"/>
                </a:solidFill>
              </a:rPr>
              <a:t>Temp_Sens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597553D-AD1B-F833-56CD-DDB50594D7AC}"/>
              </a:ext>
            </a:extLst>
          </p:cNvPr>
          <p:cNvSpPr txBox="1">
            <a:spLocks/>
          </p:cNvSpPr>
          <p:nvPr/>
        </p:nvSpPr>
        <p:spPr>
          <a:xfrm>
            <a:off x="219718" y="3446238"/>
            <a:ext cx="2850649" cy="43088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UX</a:t>
            </a:r>
            <a:r>
              <a:rPr lang="en-US" sz="1000" dirty="0"/>
              <a:t>: UX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: </a:t>
            </a:r>
            <a:r>
              <a:rPr lang="en-US" sz="800" dirty="0" err="1"/>
              <a:t>L_conc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19175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A108-D432-CC39-7608-689A4590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28018"/>
            <a:ext cx="8360118" cy="539038"/>
          </a:xfrm>
        </p:spPr>
        <p:txBody>
          <a:bodyPr/>
          <a:lstStyle/>
          <a:p>
            <a:r>
              <a:rPr lang="en-US" dirty="0"/>
              <a:t>Abstract definition of language – Component manager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86B6B-AE39-D5EE-10C3-05F60BDE6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61" y="2726721"/>
            <a:ext cx="2667884" cy="1023555"/>
          </a:xfrm>
        </p:spPr>
        <p:txBody>
          <a:bodyPr/>
          <a:lstStyle/>
          <a:p>
            <a:r>
              <a:rPr lang="en-US" sz="1050" dirty="0" err="1">
                <a:solidFill>
                  <a:srgbClr val="0070C0"/>
                </a:solidFill>
              </a:rPr>
              <a:t>PortDeclaration</a:t>
            </a:r>
            <a:r>
              <a:rPr lang="en-US" sz="1050" dirty="0">
                <a:solidFill>
                  <a:srgbClr val="0070C0"/>
                </a:solidFill>
              </a:rPr>
              <a:t> =</a:t>
            </a:r>
          </a:p>
          <a:p>
            <a:r>
              <a:rPr lang="en-US" sz="1050" dirty="0">
                <a:solidFill>
                  <a:srgbClr val="0070C0"/>
                </a:solidFill>
              </a:rPr>
              <a:t>Input or output: </a:t>
            </a:r>
            <a:r>
              <a:rPr lang="en-US" sz="1050" dirty="0"/>
              <a:t>(</a:t>
            </a:r>
            <a:r>
              <a:rPr lang="en-US" sz="1050" dirty="0">
                <a:solidFill>
                  <a:srgbClr val="00B050"/>
                </a:solidFill>
              </a:rPr>
              <a:t>&lt;datatype&gt;</a:t>
            </a:r>
            <a:r>
              <a:rPr lang="en-US" sz="1050" dirty="0"/>
              <a:t>) &lt;name&gt; (</a:t>
            </a:r>
            <a:r>
              <a:rPr lang="en-US" sz="1050" dirty="0">
                <a:solidFill>
                  <a:srgbClr val="00B050"/>
                </a:solidFill>
              </a:rPr>
              <a:t>&lt;unit&gt;</a:t>
            </a:r>
            <a:r>
              <a:rPr lang="en-US" sz="1050" dirty="0"/>
              <a:t>)</a:t>
            </a:r>
          </a:p>
          <a:p>
            <a:endParaRPr lang="en-US" sz="1050" dirty="0"/>
          </a:p>
          <a:p>
            <a:r>
              <a:rPr lang="en-US" sz="1050" dirty="0">
                <a:solidFill>
                  <a:srgbClr val="0070C0"/>
                </a:solidFill>
              </a:rPr>
              <a:t>sensor</a:t>
            </a:r>
            <a:r>
              <a:rPr lang="en-US" sz="1050" dirty="0"/>
              <a:t> &lt;name&gt; ()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[&lt;output&gt;,*]</a:t>
            </a:r>
          </a:p>
          <a:p>
            <a:r>
              <a:rPr lang="en-US" sz="1050" dirty="0" err="1">
                <a:solidFill>
                  <a:srgbClr val="0070C0"/>
                </a:solidFill>
              </a:rPr>
              <a:t>ux</a:t>
            </a:r>
            <a:r>
              <a:rPr lang="en-US" sz="1050" dirty="0"/>
              <a:t> &lt;name&gt; ()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[&lt;output&gt;,*]</a:t>
            </a:r>
          </a:p>
          <a:p>
            <a:r>
              <a:rPr lang="en-US" sz="1050" dirty="0" err="1">
                <a:solidFill>
                  <a:srgbClr val="0070C0"/>
                </a:solidFill>
              </a:rPr>
              <a:t>db</a:t>
            </a:r>
            <a:r>
              <a:rPr lang="en-US" sz="1050" dirty="0"/>
              <a:t> &lt;name&gt; ()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[&lt;output&gt;,*]</a:t>
            </a:r>
          </a:p>
          <a:p>
            <a:endParaRPr lang="en-US" sz="105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08B08-8011-202C-1197-C3056D8B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66FE7-A3B9-74EC-8ABB-4E55CE77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DCAECA-6E7C-603D-4604-9F153895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942975"/>
            <a:ext cx="4892675" cy="17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455B01-0E8B-A47C-B2BD-74ADF97B5038}"/>
              </a:ext>
            </a:extLst>
          </p:cNvPr>
          <p:cNvSpPr txBox="1">
            <a:spLocks/>
          </p:cNvSpPr>
          <p:nvPr/>
        </p:nvSpPr>
        <p:spPr>
          <a:xfrm>
            <a:off x="3551685" y="3432862"/>
            <a:ext cx="2667884" cy="360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err="1">
                <a:solidFill>
                  <a:srgbClr val="0070C0"/>
                </a:solidFill>
              </a:rPr>
              <a:t>glo_var</a:t>
            </a:r>
            <a:r>
              <a:rPr lang="en-US" sz="1050" dirty="0"/>
              <a:t> (&lt;input&gt;,*)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</a:t>
            </a:r>
            <a:r>
              <a:rPr lang="en-US" sz="1050" dirty="0">
                <a:solidFill>
                  <a:srgbClr val="00B050"/>
                </a:solidFill>
              </a:rPr>
              <a:t>None</a:t>
            </a:r>
          </a:p>
          <a:p>
            <a:pPr indent="228600"/>
            <a:r>
              <a:rPr lang="en-US" sz="1050" dirty="0">
                <a:solidFill>
                  <a:srgbClr val="0070C0"/>
                </a:solidFill>
              </a:rPr>
              <a:t>var</a:t>
            </a:r>
            <a:r>
              <a:rPr lang="en-US" sz="1050" dirty="0">
                <a:solidFill>
                  <a:srgbClr val="00B050"/>
                </a:solidFill>
              </a:rPr>
              <a:t> </a:t>
            </a:r>
            <a:r>
              <a:rPr lang="en-US" sz="1050" dirty="0"/>
              <a:t>&lt;name&gt; = &lt;value&gt; (</a:t>
            </a:r>
            <a:r>
              <a:rPr lang="en-US" sz="1050" dirty="0">
                <a:solidFill>
                  <a:srgbClr val="00B050"/>
                </a:solidFill>
              </a:rPr>
              <a:t>&lt;unit&gt;</a:t>
            </a:r>
            <a:r>
              <a:rPr lang="en-US" sz="1050" dirty="0"/>
              <a:t>)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62881D-4BB9-13DD-A1F4-96680C00CAD6}"/>
              </a:ext>
            </a:extLst>
          </p:cNvPr>
          <p:cNvSpPr txBox="1">
            <a:spLocks/>
          </p:cNvSpPr>
          <p:nvPr/>
        </p:nvSpPr>
        <p:spPr>
          <a:xfrm>
            <a:off x="3551685" y="2726721"/>
            <a:ext cx="2667884" cy="625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rgbClr val="0070C0"/>
                </a:solidFill>
              </a:rPr>
              <a:t>actuator</a:t>
            </a:r>
            <a:r>
              <a:rPr lang="en-US" sz="1050" dirty="0"/>
              <a:t> &lt;name&gt; (&lt;input&gt;,*)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</a:t>
            </a:r>
            <a:r>
              <a:rPr lang="en-US" sz="1050" dirty="0">
                <a:solidFill>
                  <a:srgbClr val="92D050"/>
                </a:solidFill>
              </a:rPr>
              <a:t>None</a:t>
            </a:r>
          </a:p>
          <a:p>
            <a:r>
              <a:rPr lang="en-US" sz="1050" dirty="0" err="1">
                <a:solidFill>
                  <a:srgbClr val="0070C0"/>
                </a:solidFill>
              </a:rPr>
              <a:t>ux</a:t>
            </a:r>
            <a:r>
              <a:rPr lang="en-US" sz="1050" dirty="0"/>
              <a:t> &lt;name&gt; (&lt;input&gt;,*)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</a:t>
            </a:r>
            <a:r>
              <a:rPr lang="en-US" sz="1050" dirty="0">
                <a:solidFill>
                  <a:srgbClr val="92D050"/>
                </a:solidFill>
              </a:rPr>
              <a:t>None</a:t>
            </a:r>
            <a:endParaRPr lang="en-US" sz="1050" dirty="0"/>
          </a:p>
          <a:p>
            <a:r>
              <a:rPr lang="en-US" sz="1050" dirty="0" err="1">
                <a:solidFill>
                  <a:srgbClr val="0070C0"/>
                </a:solidFill>
              </a:rPr>
              <a:t>db</a:t>
            </a:r>
            <a:r>
              <a:rPr lang="en-US" sz="1050" dirty="0"/>
              <a:t> &lt;name&gt; (&lt;input&gt;,*)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</a:t>
            </a:r>
            <a:r>
              <a:rPr lang="en-US" sz="1050" dirty="0">
                <a:solidFill>
                  <a:srgbClr val="92D050"/>
                </a:solidFill>
              </a:rPr>
              <a:t>None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1A97CC-FBB2-17D0-F2A3-7FE4010F3847}"/>
              </a:ext>
            </a:extLst>
          </p:cNvPr>
          <p:cNvSpPr txBox="1">
            <a:spLocks/>
          </p:cNvSpPr>
          <p:nvPr/>
        </p:nvSpPr>
        <p:spPr>
          <a:xfrm>
            <a:off x="1609484" y="3800881"/>
            <a:ext cx="2667884" cy="367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err="1">
                <a:solidFill>
                  <a:srgbClr val="0070C0"/>
                </a:solidFill>
              </a:rPr>
              <a:t>dataprocess</a:t>
            </a:r>
            <a:r>
              <a:rPr lang="en-US" sz="1050" dirty="0"/>
              <a:t> &lt;name&gt; (&lt;input&gt;,*)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[&lt;output&gt;,*]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F48F85-779A-9C29-5D53-71F8889E538A}"/>
              </a:ext>
            </a:extLst>
          </p:cNvPr>
          <p:cNvSpPr txBox="1">
            <a:spLocks/>
          </p:cNvSpPr>
          <p:nvPr/>
        </p:nvSpPr>
        <p:spPr>
          <a:xfrm>
            <a:off x="2149303" y="3977156"/>
            <a:ext cx="2667884" cy="53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rgbClr val="0070C0"/>
                </a:solidFill>
              </a:rPr>
              <a:t>model</a:t>
            </a:r>
            <a:r>
              <a:rPr lang="en-US" sz="1050" dirty="0"/>
              <a:t> (&lt;input&gt;,*)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[&lt;output&gt;,*]</a:t>
            </a:r>
            <a:endParaRPr lang="en-US" sz="1050" dirty="0">
              <a:solidFill>
                <a:srgbClr val="00B050"/>
              </a:solidFill>
            </a:endParaRPr>
          </a:p>
          <a:p>
            <a:pPr indent="228600"/>
            <a:r>
              <a:rPr lang="en-US" sz="1050" dirty="0">
                <a:solidFill>
                  <a:srgbClr val="0070C0"/>
                </a:solidFill>
              </a:rPr>
              <a:t>config </a:t>
            </a:r>
            <a:r>
              <a:rPr lang="en-US" sz="1050" dirty="0"/>
              <a:t>(&lt;input&gt;,*) </a:t>
            </a:r>
            <a:r>
              <a:rPr lang="en-US" sz="1050" dirty="0">
                <a:solidFill>
                  <a:srgbClr val="0070C0"/>
                </a:solidFill>
              </a:rPr>
              <a:t>:</a:t>
            </a:r>
            <a:endParaRPr lang="en-US" sz="1050" dirty="0">
              <a:solidFill>
                <a:srgbClr val="00B050"/>
              </a:solidFill>
            </a:endParaRPr>
          </a:p>
          <a:p>
            <a:pPr indent="228600"/>
            <a:r>
              <a:rPr lang="en-US" sz="1050" dirty="0"/>
              <a:t>&lt;name&gt; = &lt;value&gt; (</a:t>
            </a:r>
            <a:r>
              <a:rPr lang="en-US" sz="1050" dirty="0">
                <a:solidFill>
                  <a:srgbClr val="00B050"/>
                </a:solidFill>
              </a:rPr>
              <a:t>&lt;unit&gt;</a:t>
            </a:r>
            <a:r>
              <a:rPr lang="en-US" sz="1050" dirty="0"/>
              <a:t>)</a:t>
            </a:r>
          </a:p>
          <a:p>
            <a:endParaRPr lang="en-US" sz="1050" dirty="0"/>
          </a:p>
          <a:p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3941D8-9510-36A3-E68F-B393DB39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0" y="2689547"/>
            <a:ext cx="508171" cy="4347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BD8E54-12B2-6CB8-CA4C-CF0B0BEECB67}"/>
              </a:ext>
            </a:extLst>
          </p:cNvPr>
          <p:cNvSpPr txBox="1">
            <a:spLocks/>
          </p:cNvSpPr>
          <p:nvPr/>
        </p:nvSpPr>
        <p:spPr>
          <a:xfrm>
            <a:off x="5643429" y="663935"/>
            <a:ext cx="3414846" cy="1368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>
                <a:solidFill>
                  <a:srgbClr val="0070C0"/>
                </a:solidFill>
              </a:rPr>
              <a:t>Rules for Well-formedness: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All ports must have a defined datatype &amp; unit (datatype and unit shall come from a determined list?)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Sensor component must not have inputs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Actuator &amp; </a:t>
            </a:r>
            <a:r>
              <a:rPr lang="en-US" sz="1050" dirty="0" err="1"/>
              <a:t>glo_var</a:t>
            </a:r>
            <a:r>
              <a:rPr lang="en-US" sz="1050" dirty="0"/>
              <a:t> components must not have outputs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Ux and </a:t>
            </a:r>
            <a:r>
              <a:rPr lang="en-US" sz="1050" dirty="0" err="1"/>
              <a:t>db</a:t>
            </a:r>
            <a:r>
              <a:rPr lang="en-US" sz="1050" dirty="0"/>
              <a:t> components may have inputs and outputs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All components should have a unique name?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/>
          </a:p>
          <a:p>
            <a:pPr marL="228600" indent="-228600" algn="l">
              <a:buFont typeface="+mj-lt"/>
              <a:buAutoNum type="arabicPeriod"/>
            </a:pPr>
            <a:endParaRPr lang="en-US" sz="105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30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3EFB-3865-C2AF-4569-847B478F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93" y="178639"/>
            <a:ext cx="7923213" cy="394448"/>
          </a:xfrm>
        </p:spPr>
        <p:txBody>
          <a:bodyPr/>
          <a:lstStyle/>
          <a:p>
            <a:r>
              <a:rPr lang="en-US" dirty="0"/>
              <a:t>Agenda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466B9-771E-05D0-7F80-C7D7BEDFE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94" y="573088"/>
            <a:ext cx="7922712" cy="351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Deployment manager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1FB29-B940-8F8F-305C-9B7FC8AA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BCF03-D21D-B6E0-6335-1EB4266E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D07AE-3477-AEC3-DA36-2E13C520F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12" y="901402"/>
            <a:ext cx="6546964" cy="35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19ACA8-2229-846E-7CC3-42F7363090EA}"/>
              </a:ext>
            </a:extLst>
          </p:cNvPr>
          <p:cNvSpPr/>
          <p:nvPr/>
        </p:nvSpPr>
        <p:spPr>
          <a:xfrm>
            <a:off x="6021355" y="1374710"/>
            <a:ext cx="1548882" cy="21958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372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ECFC-BEA9-8DC6-9C94-3DCD03C1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manager concepts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9B78-7B20-8E00-A43F-AFC570A0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2C47B-2E6A-028A-97E5-2F167667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46719-18B7-8819-A529-A506A4FD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284" y="1234232"/>
            <a:ext cx="5087639" cy="254670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304BE4-F95D-47F8-8AB9-4C464DC7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7" y="1085283"/>
            <a:ext cx="3490590" cy="14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A2F2C4-3402-3F2E-D123-AB824CF7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92" y="2573467"/>
            <a:ext cx="1955949" cy="202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5D6F2B88-0060-9E7C-C2E3-89C05C0FCC71}"/>
              </a:ext>
            </a:extLst>
          </p:cNvPr>
          <p:cNvSpPr/>
          <p:nvPr/>
        </p:nvSpPr>
        <p:spPr>
          <a:xfrm>
            <a:off x="-610" y="2330888"/>
            <a:ext cx="1472339" cy="1046135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Required : definition of communication between nodes</a:t>
            </a:r>
            <a:endParaRPr lang="LID4096" sz="1500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2336E81C-8A59-B320-8FD2-D4421CD22376}"/>
              </a:ext>
            </a:extLst>
          </p:cNvPr>
          <p:cNvSpPr/>
          <p:nvPr/>
        </p:nvSpPr>
        <p:spPr>
          <a:xfrm>
            <a:off x="2860653" y="825682"/>
            <a:ext cx="2052310" cy="1505206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define : code transformation (e.g., </a:t>
            </a:r>
            <a:r>
              <a:rPr lang="en-US" sz="1400" dirty="0" err="1"/>
              <a:t>OpenRTI</a:t>
            </a:r>
            <a:r>
              <a:rPr lang="en-US" sz="1400" dirty="0"/>
              <a:t>)</a:t>
            </a:r>
          </a:p>
          <a:p>
            <a:pPr algn="ctr"/>
            <a:r>
              <a:rPr lang="en-US" sz="1400" dirty="0"/>
              <a:t>Define the requirement of communication between nodes</a:t>
            </a:r>
            <a:endParaRPr lang="LID4096" sz="1400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5DE67C5-FFEC-4093-E0FF-19AECF4BF903}"/>
              </a:ext>
            </a:extLst>
          </p:cNvPr>
          <p:cNvSpPr/>
          <p:nvPr/>
        </p:nvSpPr>
        <p:spPr>
          <a:xfrm>
            <a:off x="3090544" y="3638923"/>
            <a:ext cx="1558948" cy="875143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Define if nodes are loosely or tightly couple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643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EF7B-4341-0B41-412D-4DDB422D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0" y="178639"/>
            <a:ext cx="7923213" cy="394448"/>
          </a:xfrm>
        </p:spPr>
        <p:txBody>
          <a:bodyPr/>
          <a:lstStyle/>
          <a:p>
            <a:r>
              <a:rPr lang="en-US" dirty="0"/>
              <a:t>Example: Logical view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0450A-DB5E-2CF9-6082-6D1FAD84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16D50-FBD2-5D5B-9574-461A0BB5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B2D92853-D40E-6B49-4DA8-FD11FD9FF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85" y="642939"/>
            <a:ext cx="7447595" cy="37253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38130-8FF9-C9E3-DD1C-2BD45AF8607E}"/>
              </a:ext>
            </a:extLst>
          </p:cNvPr>
          <p:cNvSpPr txBox="1"/>
          <p:nvPr/>
        </p:nvSpPr>
        <p:spPr>
          <a:xfrm>
            <a:off x="6721281" y="235680"/>
            <a:ext cx="20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beer flavors</a:t>
            </a:r>
            <a:endParaRPr lang="LID4096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DA8A34-9334-280D-2B90-0D6C380E5F66}"/>
              </a:ext>
            </a:extLst>
          </p:cNvPr>
          <p:cNvSpPr/>
          <p:nvPr/>
        </p:nvSpPr>
        <p:spPr>
          <a:xfrm>
            <a:off x="5162550" y="1219200"/>
            <a:ext cx="1009650" cy="25336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4EB9801-FFE1-4199-E109-AA193A15E0B7}"/>
              </a:ext>
            </a:extLst>
          </p:cNvPr>
          <p:cNvSpPr/>
          <p:nvPr/>
        </p:nvSpPr>
        <p:spPr>
          <a:xfrm rot="18987475">
            <a:off x="6092588" y="695176"/>
            <a:ext cx="909054" cy="394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8D1890-3D0A-CE7C-169B-26A78D06334B}"/>
              </a:ext>
            </a:extLst>
          </p:cNvPr>
          <p:cNvSpPr/>
          <p:nvPr/>
        </p:nvSpPr>
        <p:spPr>
          <a:xfrm>
            <a:off x="3625850" y="1054100"/>
            <a:ext cx="812473" cy="29654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1FD79-FF10-9698-A1C2-AEF4F938756D}"/>
              </a:ext>
            </a:extLst>
          </p:cNvPr>
          <p:cNvSpPr txBox="1"/>
          <p:nvPr/>
        </p:nvSpPr>
        <p:spPr>
          <a:xfrm>
            <a:off x="3980815" y="76399"/>
            <a:ext cx="236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yeast and heat </a:t>
            </a:r>
            <a:endParaRPr lang="LID4096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D0288C-254E-0851-271D-29BBB69BC4AC}"/>
              </a:ext>
            </a:extLst>
          </p:cNvPr>
          <p:cNvSpPr/>
          <p:nvPr/>
        </p:nvSpPr>
        <p:spPr>
          <a:xfrm>
            <a:off x="1169923" y="787400"/>
            <a:ext cx="812473" cy="29654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A21C5-E914-E4E3-F1CF-6F6FB4CC5FB0}"/>
              </a:ext>
            </a:extLst>
          </p:cNvPr>
          <p:cNvSpPr txBox="1"/>
          <p:nvPr/>
        </p:nvSpPr>
        <p:spPr>
          <a:xfrm>
            <a:off x="41920" y="385979"/>
            <a:ext cx="236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 </a:t>
            </a:r>
          </a:p>
          <a:p>
            <a:r>
              <a:rPr lang="en-US" dirty="0"/>
              <a:t>Temp</a:t>
            </a:r>
          </a:p>
          <a:p>
            <a:r>
              <a:rPr lang="en-US" dirty="0"/>
              <a:t>CO</a:t>
            </a:r>
            <a:r>
              <a:rPr lang="en-US" sz="1100" dirty="0"/>
              <a:t>2</a:t>
            </a:r>
            <a:endParaRPr lang="en-US" dirty="0"/>
          </a:p>
          <a:p>
            <a:r>
              <a:rPr lang="en-US" dirty="0"/>
              <a:t>-OH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7078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2F37-F99A-029D-8286-5186C1CF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60" y="91607"/>
            <a:ext cx="7923213" cy="394448"/>
          </a:xfrm>
        </p:spPr>
        <p:txBody>
          <a:bodyPr/>
          <a:lstStyle/>
          <a:p>
            <a:r>
              <a:rPr lang="en-US" dirty="0"/>
              <a:t>Conceptualization Deployment manager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D7F94-9379-57C6-B7B0-9F2021B1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7EC33-DE58-0F28-F913-50BE7F8F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A967C-CB0C-74F4-6B96-B081CE85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69" y="341195"/>
            <a:ext cx="7349119" cy="480230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A3CCC05-EE11-B0CC-8636-50DDF0B46B67}"/>
              </a:ext>
            </a:extLst>
          </p:cNvPr>
          <p:cNvSpPr/>
          <p:nvPr/>
        </p:nvSpPr>
        <p:spPr>
          <a:xfrm>
            <a:off x="2936929" y="3921071"/>
            <a:ext cx="317715" cy="50369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CD2CC-3C23-139C-9836-FC1C4D4A9306}"/>
              </a:ext>
            </a:extLst>
          </p:cNvPr>
          <p:cNvSpPr txBox="1"/>
          <p:nvPr/>
        </p:nvSpPr>
        <p:spPr>
          <a:xfrm>
            <a:off x="2495228" y="4433298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connections</a:t>
            </a:r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1F9C45-D9DA-CF64-202C-43B05A7F3DBB}"/>
              </a:ext>
            </a:extLst>
          </p:cNvPr>
          <p:cNvSpPr/>
          <p:nvPr/>
        </p:nvSpPr>
        <p:spPr>
          <a:xfrm>
            <a:off x="1158511" y="3316637"/>
            <a:ext cx="515306" cy="39444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BC0E0C-D39C-9158-92CF-4886FE3F3FCF}"/>
              </a:ext>
            </a:extLst>
          </p:cNvPr>
          <p:cNvSpPr/>
          <p:nvPr/>
        </p:nvSpPr>
        <p:spPr>
          <a:xfrm>
            <a:off x="6208375" y="415871"/>
            <a:ext cx="515306" cy="39444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A97032-72B3-596B-E286-965C5ECE761D}"/>
              </a:ext>
            </a:extLst>
          </p:cNvPr>
          <p:cNvSpPr/>
          <p:nvPr/>
        </p:nvSpPr>
        <p:spPr>
          <a:xfrm>
            <a:off x="7324253" y="2678624"/>
            <a:ext cx="515306" cy="39444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0FEB7E-F889-52D0-716C-1B003C5C8A4A}"/>
              </a:ext>
            </a:extLst>
          </p:cNvPr>
          <p:cNvCxnSpPr>
            <a:cxnSpLocks/>
          </p:cNvCxnSpPr>
          <p:nvPr/>
        </p:nvCxnSpPr>
        <p:spPr>
          <a:xfrm>
            <a:off x="6723681" y="613095"/>
            <a:ext cx="858225" cy="22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C86FE8-CCE6-4D7A-E621-1F4D575E841A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1673817" y="1087409"/>
            <a:ext cx="6005593" cy="2426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644071-8850-AA8E-B38A-CDC4E5E1EF20}"/>
              </a:ext>
            </a:extLst>
          </p:cNvPr>
          <p:cNvCxnSpPr>
            <a:cxnSpLocks/>
          </p:cNvCxnSpPr>
          <p:nvPr/>
        </p:nvCxnSpPr>
        <p:spPr>
          <a:xfrm flipV="1">
            <a:off x="7859558" y="1159016"/>
            <a:ext cx="143039" cy="16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2EA5DD-2475-A892-2CF8-CD28F3D21AC3}"/>
              </a:ext>
            </a:extLst>
          </p:cNvPr>
          <p:cNvSpPr txBox="1"/>
          <p:nvPr/>
        </p:nvSpPr>
        <p:spPr>
          <a:xfrm>
            <a:off x="7581906" y="655223"/>
            <a:ext cx="169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Define control</a:t>
            </a:r>
          </a:p>
          <a:p>
            <a:r>
              <a:rPr lang="en-US" sz="1200" dirty="0"/>
              <a:t>Type of code generation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407394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8243-2CEE-392E-660C-F195A4F4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21"/>
            <a:ext cx="3207609" cy="539038"/>
          </a:xfrm>
        </p:spPr>
        <p:txBody>
          <a:bodyPr/>
          <a:lstStyle/>
          <a:p>
            <a:r>
              <a:rPr lang="en-US" dirty="0"/>
              <a:t>Component definition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300D-6FAE-8D15-ED63-BC652166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D200C-689F-3C04-24AE-10503F04D65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2561" y="412739"/>
            <a:ext cx="2850649" cy="43088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B050"/>
                </a:solidFill>
              </a:rPr>
              <a:t>Sensor: </a:t>
            </a:r>
            <a:r>
              <a:rPr lang="en-US" sz="1000" dirty="0">
                <a:solidFill>
                  <a:schemeClr val="tx1"/>
                </a:solidFill>
              </a:rPr>
              <a:t>Ferm_Temp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Temp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70C0"/>
                </a:solidFill>
              </a:rPr>
              <a:t>	</a:t>
            </a:r>
            <a:r>
              <a:rPr lang="en-US" sz="800" dirty="0">
                <a:solidFill>
                  <a:srgbClr val="00B050"/>
                </a:solidFill>
              </a:rPr>
              <a:t>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str</a:t>
            </a:r>
            <a:endParaRPr lang="en-US" sz="8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EFEE4FE-1B97-AD28-2EA7-CC655213F303}"/>
              </a:ext>
            </a:extLst>
          </p:cNvPr>
          <p:cNvSpPr txBox="1">
            <a:spLocks/>
          </p:cNvSpPr>
          <p:nvPr/>
        </p:nvSpPr>
        <p:spPr>
          <a:xfrm>
            <a:off x="3144317" y="133861"/>
            <a:ext cx="2850649" cy="9233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Thermodynamics prediction</a:t>
            </a:r>
          </a:p>
          <a:p>
            <a:r>
              <a:rPr lang="en-US" sz="1000" dirty="0"/>
              <a:t>     </a:t>
            </a:r>
            <a:r>
              <a:rPr lang="en-US" sz="1000" dirty="0">
                <a:solidFill>
                  <a:srgbClr val="00B050"/>
                </a:solidFill>
              </a:rPr>
              <a:t>in</a:t>
            </a:r>
            <a:r>
              <a:rPr lang="en-US" sz="800" dirty="0">
                <a:solidFill>
                  <a:srgbClr val="00B050"/>
                </a:solidFill>
              </a:rPr>
              <a:t>port1</a:t>
            </a:r>
            <a:r>
              <a:rPr lang="en-US" sz="800" dirty="0"/>
              <a:t>: </a:t>
            </a:r>
            <a:r>
              <a:rPr lang="en-US" sz="800" dirty="0" err="1"/>
              <a:t>sugar_rate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tabLst>
                <a:tab pos="569913" algn="l"/>
              </a:tabLst>
            </a:pPr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Temp </a:t>
            </a:r>
            <a:r>
              <a:rPr lang="en-US" sz="800" dirty="0">
                <a:solidFill>
                  <a:srgbClr val="0070C0"/>
                </a:solidFill>
              </a:rPr>
              <a:t>[­­K]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A3E96C2-2D85-7D45-F129-BCC45741854B}"/>
              </a:ext>
            </a:extLst>
          </p:cNvPr>
          <p:cNvSpPr txBox="1">
            <a:spLocks/>
          </p:cNvSpPr>
          <p:nvPr/>
        </p:nvSpPr>
        <p:spPr>
          <a:xfrm>
            <a:off x="219718" y="984026"/>
            <a:ext cx="2850649" cy="166199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Yeast growth prediction</a:t>
            </a:r>
          </a:p>
          <a:p>
            <a:r>
              <a:rPr lang="en-US" sz="1000" dirty="0"/>
              <a:t>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Temp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/>
              <a:t>: Concentration </a:t>
            </a:r>
            <a:r>
              <a:rPr lang="en-US" sz="800" dirty="0">
                <a:solidFill>
                  <a:srgbClr val="0070C0"/>
                </a:solidFill>
              </a:rPr>
              <a:t>[ mol/l, mol/l]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outport1</a:t>
            </a:r>
            <a:r>
              <a:rPr lang="en-US" sz="800" dirty="0"/>
              <a:t>: </a:t>
            </a:r>
            <a:r>
              <a:rPr lang="en-US" sz="800" dirty="0" err="1"/>
              <a:t>C_y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/>
              <a:t>: </a:t>
            </a:r>
            <a:r>
              <a:rPr lang="en-US" sz="800" dirty="0" err="1"/>
              <a:t>C_sug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outport3</a:t>
            </a:r>
            <a:r>
              <a:rPr lang="en-US" sz="800" dirty="0"/>
              <a:t>: Rates </a:t>
            </a:r>
            <a:r>
              <a:rPr lang="en-US" sz="800" dirty="0">
                <a:solidFill>
                  <a:srgbClr val="0070C0"/>
                </a:solidFill>
              </a:rPr>
              <a:t>[mol/l s, 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dict</a:t>
            </a:r>
            <a:r>
              <a:rPr lang="en-US" sz="800" dirty="0">
                <a:solidFill>
                  <a:schemeClr val="tx1"/>
                </a:solidFill>
              </a:rPr>
              <a:t>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[“y”:</a:t>
            </a:r>
            <a:r>
              <a:rPr lang="en-US" sz="800" dirty="0" err="1">
                <a:solidFill>
                  <a:schemeClr val="tx1"/>
                </a:solidFill>
              </a:rPr>
              <a:t>y_rate</a:t>
            </a:r>
            <a:r>
              <a:rPr lang="en-US" sz="800" dirty="0">
                <a:solidFill>
                  <a:schemeClr val="tx1"/>
                </a:solidFill>
              </a:rPr>
              <a:t>, “</a:t>
            </a:r>
            <a:r>
              <a:rPr lang="en-US" sz="800" dirty="0" err="1">
                <a:solidFill>
                  <a:schemeClr val="tx1"/>
                </a:solidFill>
              </a:rPr>
              <a:t>sug</a:t>
            </a:r>
            <a:r>
              <a:rPr lang="en-US" sz="800" dirty="0">
                <a:solidFill>
                  <a:schemeClr val="tx1"/>
                </a:solidFill>
              </a:rPr>
              <a:t>”:</a:t>
            </a:r>
            <a:r>
              <a:rPr lang="en-US" sz="800" dirty="0" err="1">
                <a:solidFill>
                  <a:schemeClr val="tx1"/>
                </a:solidFill>
              </a:rPr>
              <a:t>sugar_rate</a:t>
            </a:r>
            <a:r>
              <a:rPr lang="en-US" sz="800" dirty="0">
                <a:solidFill>
                  <a:schemeClr val="tx1"/>
                </a:solidFill>
              </a:rPr>
              <a:t>]</a:t>
            </a:r>
            <a:endParaRPr lang="en-US" sz="10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00092B6-7B5F-BD3B-51E2-50684534CF98}"/>
              </a:ext>
            </a:extLst>
          </p:cNvPr>
          <p:cNvSpPr txBox="1">
            <a:spLocks/>
          </p:cNvSpPr>
          <p:nvPr/>
        </p:nvSpPr>
        <p:spPr>
          <a:xfrm>
            <a:off x="220204" y="2646019"/>
            <a:ext cx="2850649" cy="80021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</a:t>
            </a:r>
            <a:r>
              <a:rPr lang="en-US" sz="1000" dirty="0" err="1"/>
              <a:t>leucine_model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</a:t>
            </a:r>
            <a:r>
              <a:rPr lang="en-US" sz="800" dirty="0" err="1"/>
              <a:t>y_rate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</a:t>
            </a:r>
            <a:r>
              <a:rPr lang="en-US" sz="800" dirty="0" err="1"/>
              <a:t>L_conc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</a:t>
            </a:r>
            <a:endParaRPr lang="en-US" sz="8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7299FDE-EB48-2228-6203-B12E95D42704}"/>
              </a:ext>
            </a:extLst>
          </p:cNvPr>
          <p:cNvSpPr txBox="1">
            <a:spLocks/>
          </p:cNvSpPr>
          <p:nvPr/>
        </p:nvSpPr>
        <p:spPr>
          <a:xfrm>
            <a:off x="6024827" y="53121"/>
            <a:ext cx="2850649" cy="9233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Operation1</a:t>
            </a:r>
            <a:r>
              <a:rPr lang="en-US" sz="1000" dirty="0"/>
              <a:t>: data preprocessing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</a:t>
            </a:r>
            <a:r>
              <a:rPr lang="en-US" sz="800" dirty="0" err="1"/>
              <a:t>temp_in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</a:t>
            </a:r>
            <a:r>
              <a:rPr lang="en-US" sz="800" dirty="0" err="1"/>
              <a:t>temp_out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</a:t>
            </a:r>
            <a:r>
              <a:rPr lang="en-US" sz="800" dirty="0">
                <a:solidFill>
                  <a:srgbClr val="00B050"/>
                </a:solidFill>
              </a:rPr>
              <a:t>Operation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sz="800" dirty="0">
                <a:solidFill>
                  <a:schemeClr val="tx1"/>
                </a:solidFill>
              </a:rPr>
              <a:t>	</a:t>
            </a:r>
            <a:r>
              <a:rPr lang="en-US" sz="800" dirty="0" err="1">
                <a:solidFill>
                  <a:schemeClr val="tx1"/>
                </a:solidFill>
              </a:rPr>
              <a:t>temp_out</a:t>
            </a:r>
            <a:r>
              <a:rPr lang="en-US" sz="800" dirty="0">
                <a:solidFill>
                  <a:schemeClr val="tx1"/>
                </a:solidFill>
              </a:rPr>
              <a:t> = round(temp_in,2)                 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D16DD9C-8E6F-EFD9-3E5D-F8DAD185F13D}"/>
              </a:ext>
            </a:extLst>
          </p:cNvPr>
          <p:cNvSpPr txBox="1">
            <a:spLocks/>
          </p:cNvSpPr>
          <p:nvPr/>
        </p:nvSpPr>
        <p:spPr>
          <a:xfrm>
            <a:off x="6024826" y="1064066"/>
            <a:ext cx="2850649" cy="190821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Operation2</a:t>
            </a:r>
            <a:r>
              <a:rPr lang="en-US" sz="1000" dirty="0"/>
              <a:t>: g to mol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Concentration </a:t>
            </a:r>
            <a:r>
              <a:rPr lang="en-US" sz="800" dirty="0">
                <a:solidFill>
                  <a:srgbClr val="0070C0"/>
                </a:solidFill>
              </a:rPr>
              <a:t>[g/l, 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outport2</a:t>
            </a:r>
            <a:r>
              <a:rPr lang="en-US" sz="800" dirty="0"/>
              <a:t>: </a:t>
            </a:r>
            <a:r>
              <a:rPr lang="en-US" sz="800" dirty="0" err="1"/>
              <a:t>Con_out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[mol/l, mol/l]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 Operation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C_y_in</a:t>
            </a:r>
            <a:r>
              <a:rPr lang="en-US" sz="800" dirty="0">
                <a:solidFill>
                  <a:schemeClr val="tx1"/>
                </a:solidFill>
              </a:rPr>
              <a:t> = float(Concentration[0])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C_sug_in</a:t>
            </a:r>
            <a:r>
              <a:rPr lang="en-US" sz="800" dirty="0">
                <a:solidFill>
                  <a:schemeClr val="tx1"/>
                </a:solidFill>
              </a:rPr>
              <a:t> = float(Concentration[1])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PM_sug</a:t>
            </a:r>
            <a:r>
              <a:rPr lang="en-US" sz="800" dirty="0">
                <a:solidFill>
                  <a:schemeClr val="tx1"/>
                </a:solidFill>
              </a:rPr>
              <a:t>=392 %g/mol 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PM_y</a:t>
            </a:r>
            <a:r>
              <a:rPr lang="en-US" sz="800" dirty="0">
                <a:solidFill>
                  <a:schemeClr val="tx1"/>
                </a:solidFill>
              </a:rPr>
              <a:t>=44 %g/mol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C_y_out</a:t>
            </a:r>
            <a:r>
              <a:rPr lang="en-US" sz="800" dirty="0">
                <a:solidFill>
                  <a:schemeClr val="tx1"/>
                </a:solidFill>
              </a:rPr>
              <a:t> = </a:t>
            </a:r>
            <a:r>
              <a:rPr lang="en-US" sz="800" dirty="0" err="1">
                <a:solidFill>
                  <a:schemeClr val="tx1"/>
                </a:solidFill>
              </a:rPr>
              <a:t>C_y_in</a:t>
            </a:r>
            <a:r>
              <a:rPr lang="en-US" sz="800" dirty="0">
                <a:solidFill>
                  <a:schemeClr val="tx1"/>
                </a:solidFill>
              </a:rPr>
              <a:t>/ </a:t>
            </a:r>
            <a:r>
              <a:rPr lang="en-US" sz="800" dirty="0" err="1">
                <a:solidFill>
                  <a:schemeClr val="tx1"/>
                </a:solidFill>
              </a:rPr>
              <a:t>PM_y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C_sug_out</a:t>
            </a:r>
            <a:r>
              <a:rPr lang="en-US" sz="800" dirty="0">
                <a:solidFill>
                  <a:schemeClr val="tx1"/>
                </a:solidFill>
              </a:rPr>
              <a:t> = </a:t>
            </a:r>
            <a:r>
              <a:rPr lang="en-US" sz="800" dirty="0" err="1">
                <a:solidFill>
                  <a:schemeClr val="tx1"/>
                </a:solidFill>
              </a:rPr>
              <a:t>C_sug_in</a:t>
            </a:r>
            <a:r>
              <a:rPr lang="en-US" sz="800" dirty="0">
                <a:solidFill>
                  <a:schemeClr val="tx1"/>
                </a:solidFill>
              </a:rPr>
              <a:t>/ </a:t>
            </a:r>
            <a:r>
              <a:rPr lang="en-US" sz="800" dirty="0" err="1">
                <a:solidFill>
                  <a:schemeClr val="tx1"/>
                </a:solidFill>
              </a:rPr>
              <a:t>PM_sug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/>
              <a:t>                           </a:t>
            </a:r>
            <a:r>
              <a:rPr lang="en-US" sz="800" dirty="0" err="1"/>
              <a:t>Con_out</a:t>
            </a:r>
            <a:r>
              <a:rPr lang="en-US" sz="800" dirty="0"/>
              <a:t> = [str(</a:t>
            </a:r>
            <a:r>
              <a:rPr lang="en-US" sz="800" dirty="0" err="1">
                <a:solidFill>
                  <a:schemeClr val="tx1"/>
                </a:solidFill>
              </a:rPr>
              <a:t>C_y_out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/>
              <a:t>),</a:t>
            </a:r>
            <a:r>
              <a:rPr lang="en-US" sz="800" dirty="0" err="1"/>
              <a:t>srt</a:t>
            </a:r>
            <a:r>
              <a:rPr lang="en-US" sz="800" dirty="0"/>
              <a:t>(</a:t>
            </a:r>
            <a:r>
              <a:rPr lang="en-US" sz="800" dirty="0" err="1">
                <a:solidFill>
                  <a:schemeClr val="tx1"/>
                </a:solidFill>
              </a:rPr>
              <a:t>C_sug_out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/>
              <a:t>)]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2DBA48C-7758-D95A-F9B3-E77D08A2C184}"/>
              </a:ext>
            </a:extLst>
          </p:cNvPr>
          <p:cNvSpPr txBox="1">
            <a:spLocks/>
          </p:cNvSpPr>
          <p:nvPr/>
        </p:nvSpPr>
        <p:spPr>
          <a:xfrm>
            <a:off x="3122272" y="1096572"/>
            <a:ext cx="2850649" cy="10464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aggregator1: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</a:t>
            </a:r>
            <a:r>
              <a:rPr lang="en-US" sz="1000" dirty="0" err="1">
                <a:solidFill>
                  <a:schemeClr val="tx1"/>
                </a:solidFill>
              </a:rPr>
              <a:t>aggreggate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/>
              <a:t>C_y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/>
              <a:t>C_sug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/>
              <a:t>Concentration </a:t>
            </a:r>
            <a:r>
              <a:rPr lang="en-US" sz="800" dirty="0">
                <a:solidFill>
                  <a:srgbClr val="0070C0"/>
                </a:solidFill>
              </a:rPr>
              <a:t>[ g/l, 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AE5B37F-56C6-D0AF-A495-5BFFB671147F}"/>
              </a:ext>
            </a:extLst>
          </p:cNvPr>
          <p:cNvSpPr txBox="1">
            <a:spLocks/>
          </p:cNvSpPr>
          <p:nvPr/>
        </p:nvSpPr>
        <p:spPr>
          <a:xfrm>
            <a:off x="6024826" y="3107684"/>
            <a:ext cx="2850649" cy="11849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splitter1: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</a:t>
            </a:r>
            <a:r>
              <a:rPr lang="en-US" sz="1000" dirty="0" err="1">
                <a:solidFill>
                  <a:schemeClr val="tx1"/>
                </a:solidFill>
              </a:rPr>
              <a:t>splitter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rgbClr val="00B050"/>
                </a:solidFill>
              </a:rPr>
              <a:t>  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  <a:r>
              <a:rPr lang="en-US" sz="800" dirty="0"/>
              <a:t>Rates </a:t>
            </a:r>
            <a:r>
              <a:rPr lang="en-US" sz="800" dirty="0">
                <a:solidFill>
                  <a:srgbClr val="0070C0"/>
                </a:solidFill>
              </a:rPr>
              <a:t>[mol/l s, 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dict</a:t>
            </a:r>
            <a:r>
              <a:rPr lang="en-US" sz="800" dirty="0">
                <a:solidFill>
                  <a:schemeClr val="tx1"/>
                </a:solidFill>
              </a:rPr>
              <a:t>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[“y”:</a:t>
            </a:r>
            <a:r>
              <a:rPr lang="en-US" sz="800" dirty="0" err="1">
                <a:solidFill>
                  <a:schemeClr val="tx1"/>
                </a:solidFill>
              </a:rPr>
              <a:t>y_rate</a:t>
            </a:r>
            <a:r>
              <a:rPr lang="en-US" sz="800" dirty="0">
                <a:solidFill>
                  <a:schemeClr val="tx1"/>
                </a:solidFill>
              </a:rPr>
              <a:t>, “</a:t>
            </a:r>
            <a:r>
              <a:rPr lang="en-US" sz="800" dirty="0" err="1">
                <a:solidFill>
                  <a:schemeClr val="tx1"/>
                </a:solidFill>
              </a:rPr>
              <a:t>sug</a:t>
            </a:r>
            <a:r>
              <a:rPr lang="en-US" sz="800" dirty="0">
                <a:solidFill>
                  <a:schemeClr val="tx1"/>
                </a:solidFill>
              </a:rPr>
              <a:t>”:</a:t>
            </a:r>
            <a:r>
              <a:rPr lang="en-US" sz="800" dirty="0" err="1">
                <a:solidFill>
                  <a:schemeClr val="tx1"/>
                </a:solidFill>
              </a:rPr>
              <a:t>sugar_rate</a:t>
            </a:r>
            <a:r>
              <a:rPr lang="en-US" sz="800" dirty="0">
                <a:solidFill>
                  <a:schemeClr val="tx1"/>
                </a:solidFill>
              </a:rPr>
              <a:t>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    outport1</a:t>
            </a:r>
            <a:r>
              <a:rPr lang="en-US" sz="800" dirty="0"/>
              <a:t>: </a:t>
            </a:r>
            <a:r>
              <a:rPr lang="en-US" sz="800" dirty="0" err="1"/>
              <a:t>sugar_rate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460E354-1251-F687-025F-E08173D2CBFE}"/>
              </a:ext>
            </a:extLst>
          </p:cNvPr>
          <p:cNvSpPr txBox="1">
            <a:spLocks/>
          </p:cNvSpPr>
          <p:nvPr/>
        </p:nvSpPr>
        <p:spPr>
          <a:xfrm>
            <a:off x="3119174" y="2160800"/>
            <a:ext cx="2850649" cy="7694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duplicator1: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</a:t>
            </a:r>
            <a:r>
              <a:rPr lang="en-US" sz="1000" dirty="0" err="1">
                <a:solidFill>
                  <a:schemeClr val="tx1"/>
                </a:solidFill>
              </a:rPr>
              <a:t>duplicator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rgbClr val="00B050"/>
                </a:solidFill>
              </a:rPr>
              <a:t> 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11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</a:t>
            </a:r>
            <a:r>
              <a:rPr lang="en-US" sz="1100" dirty="0"/>
              <a:t>: </a:t>
            </a:r>
            <a:r>
              <a:rPr lang="en-US" sz="800" dirty="0"/>
              <a:t>yeast_rate1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70C0"/>
                </a:solidFill>
              </a:rPr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>
                <a:solidFill>
                  <a:srgbClr val="0070C0"/>
                </a:solidFill>
              </a:rPr>
              <a:t>: </a:t>
            </a:r>
            <a:r>
              <a:rPr lang="en-US" sz="800" dirty="0"/>
              <a:t>yeast_rate2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  <a:r>
              <a:rPr lang="en-US" sz="1000" dirty="0">
                <a:solidFill>
                  <a:schemeClr val="tx1"/>
                </a:solidFill>
              </a:rPr>
              <a:t>      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439D236-995E-FDC6-CDEE-3796309DE837}"/>
              </a:ext>
            </a:extLst>
          </p:cNvPr>
          <p:cNvSpPr txBox="1">
            <a:spLocks/>
          </p:cNvSpPr>
          <p:nvPr/>
        </p:nvSpPr>
        <p:spPr>
          <a:xfrm>
            <a:off x="3100713" y="2930241"/>
            <a:ext cx="2850649" cy="153888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00B050"/>
                </a:solidFill>
              </a:rPr>
              <a:t>switch1: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</a:t>
            </a:r>
            <a:r>
              <a:rPr lang="en-US" sz="1000" dirty="0" err="1">
                <a:solidFill>
                  <a:schemeClr val="tx1"/>
                </a:solidFill>
              </a:rPr>
              <a:t>switch</a:t>
            </a:r>
            <a:endParaRPr lang="en-US" sz="1000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</a:rPr>
              <a:t>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>
                <a:solidFill>
                  <a:schemeClr val="tx1"/>
                </a:solidFill>
              </a:rPr>
              <a:t>Temp_Sens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        inport2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Temp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       </a:t>
            </a:r>
            <a:r>
              <a:rPr lang="en-US" sz="800" dirty="0">
                <a:solidFill>
                  <a:srgbClr val="00B050"/>
                </a:solidFill>
              </a:rPr>
              <a:t>behavior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if </a:t>
            </a:r>
            <a:r>
              <a:rPr lang="en-US" sz="800" dirty="0" err="1">
                <a:solidFill>
                  <a:schemeClr val="tx1"/>
                </a:solidFill>
              </a:rPr>
              <a:t>Temp_Sens.empty</a:t>
            </a:r>
            <a:r>
              <a:rPr lang="en-US" sz="800" dirty="0">
                <a:solidFill>
                  <a:schemeClr val="tx1"/>
                </a:solidFill>
              </a:rPr>
              <a:t>():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	    Temp =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endParaRPr lang="en-US" sz="800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else: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   Temp = </a:t>
            </a:r>
            <a:r>
              <a:rPr lang="en-US" sz="800" dirty="0" err="1">
                <a:solidFill>
                  <a:schemeClr val="tx1"/>
                </a:solidFill>
              </a:rPr>
              <a:t>Temp_Sens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597553D-AD1B-F833-56CD-DDB50594D7AC}"/>
              </a:ext>
            </a:extLst>
          </p:cNvPr>
          <p:cNvSpPr txBox="1">
            <a:spLocks/>
          </p:cNvSpPr>
          <p:nvPr/>
        </p:nvSpPr>
        <p:spPr>
          <a:xfrm>
            <a:off x="219718" y="3446238"/>
            <a:ext cx="2850649" cy="43088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UX</a:t>
            </a:r>
            <a:r>
              <a:rPr lang="en-US" sz="1000" dirty="0"/>
              <a:t>: UX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: </a:t>
            </a:r>
            <a:r>
              <a:rPr lang="en-US" sz="800" dirty="0" err="1"/>
              <a:t>L_conc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394710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4124-FE58-4445-794B-9A0539B8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00" y="129558"/>
            <a:ext cx="7923213" cy="394448"/>
          </a:xfrm>
        </p:spPr>
        <p:txBody>
          <a:bodyPr/>
          <a:lstStyle/>
          <a:p>
            <a:r>
              <a:rPr lang="en-US" dirty="0"/>
              <a:t>Orchestrator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03032-3F8A-6330-4007-EF0D0777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CF30A-506A-92F2-2FC8-2168A634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7D9D56-B741-7E86-FC46-1E28793B7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35" y="664308"/>
            <a:ext cx="7317258" cy="381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4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9942-6DBC-905B-0570-81FA13C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example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FEA8F-A4CB-2795-06FD-8EE72E91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E9DF5-7F52-0277-DB8A-5A0D8D6E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26</a:t>
            </a:fld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2ACE79-FEB8-9101-9AD5-C735F9A9F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35" y="788230"/>
            <a:ext cx="7624767" cy="378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05DF2-1FF1-4F49-BA4A-40D54AFB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034" y="229578"/>
            <a:ext cx="2632276" cy="18305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CD5334-38C2-387B-C594-5DA0A9EE4E1A}"/>
              </a:ext>
            </a:extLst>
          </p:cNvPr>
          <p:cNvCxnSpPr>
            <a:endCxn id="6" idx="1"/>
          </p:cNvCxnSpPr>
          <p:nvPr/>
        </p:nvCxnSpPr>
        <p:spPr>
          <a:xfrm flipV="1">
            <a:off x="3929449" y="1144844"/>
            <a:ext cx="1132585" cy="94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D820816-3C1E-F8EE-D0C6-131828BB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99" y="1057749"/>
            <a:ext cx="1481358" cy="4563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736E16-3552-7E5F-EA88-EEC1A77B3E5D}"/>
              </a:ext>
            </a:extLst>
          </p:cNvPr>
          <p:cNvCxnSpPr/>
          <p:nvPr/>
        </p:nvCxnSpPr>
        <p:spPr>
          <a:xfrm flipV="1">
            <a:off x="288324" y="1532238"/>
            <a:ext cx="470501" cy="52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5AB2903-73D1-519F-23A8-480771E7F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464" y="3124358"/>
            <a:ext cx="1997740" cy="9591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F37399-DDDC-3B59-312B-6B663B4577CD}"/>
              </a:ext>
            </a:extLst>
          </p:cNvPr>
          <p:cNvCxnSpPr/>
          <p:nvPr/>
        </p:nvCxnSpPr>
        <p:spPr>
          <a:xfrm>
            <a:off x="4635500" y="2561675"/>
            <a:ext cx="1271030" cy="67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6B184AE-2AFC-B4FC-5F43-CC8A3D190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068" y="2219327"/>
            <a:ext cx="1520932" cy="39520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E026E6-CECD-561D-5E94-3F7BE4148A8D}"/>
              </a:ext>
            </a:extLst>
          </p:cNvPr>
          <p:cNvCxnSpPr>
            <a:endCxn id="18" idx="1"/>
          </p:cNvCxnSpPr>
          <p:nvPr/>
        </p:nvCxnSpPr>
        <p:spPr>
          <a:xfrm flipV="1">
            <a:off x="7414054" y="2416929"/>
            <a:ext cx="209014" cy="5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B1FC2A6-201C-B493-9E4C-EA54A495E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67" y="2830842"/>
            <a:ext cx="1803332" cy="140579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3E0887-B5CD-C98F-8F1E-C2C19B01B8B9}"/>
              </a:ext>
            </a:extLst>
          </p:cNvPr>
          <p:cNvCxnSpPr/>
          <p:nvPr/>
        </p:nvCxnSpPr>
        <p:spPr>
          <a:xfrm flipH="1">
            <a:off x="1853514" y="2416928"/>
            <a:ext cx="494270" cy="428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C08F310-D53E-D211-A7F9-585873D6D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141" y="4139812"/>
            <a:ext cx="3257433" cy="47656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0A4E4B-7603-0ED3-674C-9796E895B357}"/>
              </a:ext>
            </a:extLst>
          </p:cNvPr>
          <p:cNvCxnSpPr/>
          <p:nvPr/>
        </p:nvCxnSpPr>
        <p:spPr>
          <a:xfrm>
            <a:off x="4495741" y="4164237"/>
            <a:ext cx="257491" cy="17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0D95A5B-EBB6-0E88-D0B9-9FACDD358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5286" y="3484306"/>
            <a:ext cx="3808947" cy="4412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930E2D-A345-2BBF-B18C-11CEBAAE3F46}"/>
              </a:ext>
            </a:extLst>
          </p:cNvPr>
          <p:cNvCxnSpPr/>
          <p:nvPr/>
        </p:nvCxnSpPr>
        <p:spPr>
          <a:xfrm>
            <a:off x="5271015" y="3370859"/>
            <a:ext cx="115632" cy="10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12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9942-6DBC-905B-0570-81FA13C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example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FEA8F-A4CB-2795-06FD-8EE72E91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E9DF5-7F52-0277-DB8A-5A0D8D6E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27</a:t>
            </a:fld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2ACE79-FEB8-9101-9AD5-C735F9A9F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35" y="788230"/>
            <a:ext cx="7624767" cy="378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05DF2-1FF1-4F49-BA4A-40D54AFB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034" y="229578"/>
            <a:ext cx="2632276" cy="18305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CD5334-38C2-387B-C594-5DA0A9EE4E1A}"/>
              </a:ext>
            </a:extLst>
          </p:cNvPr>
          <p:cNvCxnSpPr>
            <a:endCxn id="6" idx="1"/>
          </p:cNvCxnSpPr>
          <p:nvPr/>
        </p:nvCxnSpPr>
        <p:spPr>
          <a:xfrm flipV="1">
            <a:off x="3929449" y="1144844"/>
            <a:ext cx="1132585" cy="94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D820816-3C1E-F8EE-D0C6-131828BB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99" y="1057749"/>
            <a:ext cx="1481358" cy="4563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736E16-3552-7E5F-EA88-EEC1A77B3E5D}"/>
              </a:ext>
            </a:extLst>
          </p:cNvPr>
          <p:cNvCxnSpPr/>
          <p:nvPr/>
        </p:nvCxnSpPr>
        <p:spPr>
          <a:xfrm flipV="1">
            <a:off x="288324" y="1532238"/>
            <a:ext cx="470501" cy="52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5AB2903-73D1-519F-23A8-480771E7F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464" y="3124358"/>
            <a:ext cx="1997740" cy="9591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F37399-DDDC-3B59-312B-6B663B4577CD}"/>
              </a:ext>
            </a:extLst>
          </p:cNvPr>
          <p:cNvCxnSpPr/>
          <p:nvPr/>
        </p:nvCxnSpPr>
        <p:spPr>
          <a:xfrm>
            <a:off x="4635500" y="2561675"/>
            <a:ext cx="1271030" cy="67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6B184AE-2AFC-B4FC-5F43-CC8A3D190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068" y="2219327"/>
            <a:ext cx="1520932" cy="39520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E026E6-CECD-561D-5E94-3F7BE4148A8D}"/>
              </a:ext>
            </a:extLst>
          </p:cNvPr>
          <p:cNvCxnSpPr>
            <a:endCxn id="18" idx="1"/>
          </p:cNvCxnSpPr>
          <p:nvPr/>
        </p:nvCxnSpPr>
        <p:spPr>
          <a:xfrm flipV="1">
            <a:off x="7414054" y="2416929"/>
            <a:ext cx="209014" cy="5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B1FC2A6-201C-B493-9E4C-EA54A495E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67" y="2830842"/>
            <a:ext cx="1803332" cy="140579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3E0887-B5CD-C98F-8F1E-C2C19B01B8B9}"/>
              </a:ext>
            </a:extLst>
          </p:cNvPr>
          <p:cNvCxnSpPr/>
          <p:nvPr/>
        </p:nvCxnSpPr>
        <p:spPr>
          <a:xfrm flipH="1">
            <a:off x="1853514" y="2416928"/>
            <a:ext cx="494270" cy="428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C08F310-D53E-D211-A7F9-585873D6D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141" y="4139812"/>
            <a:ext cx="3257433" cy="47656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0A4E4B-7603-0ED3-674C-9796E895B357}"/>
              </a:ext>
            </a:extLst>
          </p:cNvPr>
          <p:cNvCxnSpPr/>
          <p:nvPr/>
        </p:nvCxnSpPr>
        <p:spPr>
          <a:xfrm>
            <a:off x="4495741" y="4164237"/>
            <a:ext cx="257491" cy="17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0D95A5B-EBB6-0E88-D0B9-9FACDD358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590" y="66876"/>
            <a:ext cx="3808947" cy="4412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930E2D-A345-2BBF-B18C-11CEBAAE3F46}"/>
              </a:ext>
            </a:extLst>
          </p:cNvPr>
          <p:cNvCxnSpPr>
            <a:cxnSpLocks/>
          </p:cNvCxnSpPr>
          <p:nvPr/>
        </p:nvCxnSpPr>
        <p:spPr>
          <a:xfrm flipH="1" flipV="1">
            <a:off x="3416968" y="508088"/>
            <a:ext cx="1854047" cy="2862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41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C274-6AFD-1B5B-3B2E-42D8C654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00" y="46919"/>
            <a:ext cx="7923213" cy="394448"/>
          </a:xfrm>
        </p:spPr>
        <p:txBody>
          <a:bodyPr/>
          <a:lstStyle/>
          <a:p>
            <a:r>
              <a:rPr lang="en-US" dirty="0"/>
              <a:t>Feedback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6557-A690-5D09-E88D-07813502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01" y="379977"/>
            <a:ext cx="7922712" cy="209288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Be consistent-&gt; for all examples use </a:t>
            </a:r>
            <a:r>
              <a:rPr lang="en-US" dirty="0" err="1"/>
              <a:t>dict</a:t>
            </a:r>
            <a:r>
              <a:rPr lang="en-US" dirty="0"/>
              <a:t> for the compose in/outputs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Make unit transformation explicit with a component-&gt; create new component </a:t>
            </a:r>
            <a:r>
              <a:rPr lang="en-US" dirty="0" err="1"/>
              <a:t>Unit_tranform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Change grammar definition of connections to a more object-oriented style:</a:t>
            </a:r>
          </a:p>
          <a:p>
            <a:endParaRPr 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Be more concise: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D6CC4-EF60-3E1A-EA54-419A7A1E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C5656-B8FD-D586-9B97-15080F54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0132A-EA9C-06BC-09F3-3E3FDBDFD627}"/>
              </a:ext>
            </a:extLst>
          </p:cNvPr>
          <p:cNvSpPr txBox="1"/>
          <p:nvPr/>
        </p:nvSpPr>
        <p:spPr>
          <a:xfrm>
            <a:off x="114792" y="2396217"/>
            <a:ext cx="22739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Model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Yeast_growth_prediction</a:t>
            </a:r>
            <a:endParaRPr 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+mj-lt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input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Temp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[°C]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datatype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: 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float</a:t>
            </a:r>
            <a:endParaRPr 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+mj-lt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input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Concentration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 mol/l, mol/l]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datatype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: 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list</a:t>
            </a:r>
            <a:endParaRPr 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+mj-lt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components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[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C_y_0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,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C_sug_0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output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C_y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[g/l]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datatype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: 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float</a:t>
            </a:r>
            <a:endParaRPr 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+mj-lt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output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C_sug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[g/l]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datatype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: 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float</a:t>
            </a:r>
            <a:endParaRPr 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+mj-lt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output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Rates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[mol/</a:t>
            </a:r>
            <a:r>
              <a:rPr lang="en-US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l_s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, mol/</a:t>
            </a:r>
            <a:r>
              <a:rPr lang="en-US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l_s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datatype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: </a:t>
            </a:r>
            <a:r>
              <a:rPr lang="en-US" sz="10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dict</a:t>
            </a:r>
            <a:endParaRPr 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+mj-lt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components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[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y_rate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sugar_rate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BEBF5-1B81-9AFA-AB10-9F4239E28EF0}"/>
              </a:ext>
            </a:extLst>
          </p:cNvPr>
          <p:cNvSpPr txBox="1"/>
          <p:nvPr/>
        </p:nvSpPr>
        <p:spPr>
          <a:xfrm>
            <a:off x="3431770" y="2056703"/>
            <a:ext cx="3109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Model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Yeast_growth_prediction</a:t>
            </a:r>
            <a:endParaRPr 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+mj-lt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input 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[float]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Temp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[°C]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input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[</a:t>
            </a:r>
            <a:r>
              <a:rPr lang="en-US" sz="1000" dirty="0" err="1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dict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(</a:t>
            </a:r>
            <a:r>
              <a:rPr lang="en-US" sz="1000" dirty="0" err="1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float,float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)]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Concentration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 mol/l, mol/l]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components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C_y_0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,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C_sug_0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output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[float]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C_y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[g/l]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output 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[float]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C_sug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[g/l]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output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[</a:t>
            </a:r>
            <a:r>
              <a:rPr lang="en-US" sz="1000" dirty="0" err="1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dict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(</a:t>
            </a:r>
            <a:r>
              <a:rPr lang="en-US" sz="1000" dirty="0" err="1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float,float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)]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Rates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[mol/</a:t>
            </a:r>
            <a:r>
              <a:rPr lang="en-US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l_s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, mol/</a:t>
            </a:r>
            <a:r>
              <a:rPr lang="en-US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l_s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    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components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[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y_rate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sugar_rate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CFFA3B7-5D0B-FF64-C178-D249958D3D23}"/>
              </a:ext>
            </a:extLst>
          </p:cNvPr>
          <p:cNvSpPr/>
          <p:nvPr/>
        </p:nvSpPr>
        <p:spPr>
          <a:xfrm rot="20023053">
            <a:off x="2396685" y="2586121"/>
            <a:ext cx="949841" cy="394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change</a:t>
            </a:r>
            <a:endParaRPr lang="LID4096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E995B-83A9-E5B2-097D-428BC4CE5BD4}"/>
              </a:ext>
            </a:extLst>
          </p:cNvPr>
          <p:cNvSpPr txBox="1"/>
          <p:nvPr/>
        </p:nvSpPr>
        <p:spPr>
          <a:xfrm>
            <a:off x="517454" y="1619214"/>
            <a:ext cx="45127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Connect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Csug_Yeast_Agr</a:t>
            </a:r>
            <a:endParaRPr 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C_sug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Yeast_growth_prediction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-&gt; </a:t>
            </a:r>
            <a:r>
              <a:rPr lang="en-US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C_sug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Conc_aggregate</a:t>
            </a:r>
            <a:r>
              <a:rPr lang="en-US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</a:t>
            </a:r>
          </a:p>
          <a:p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5641A-F4E8-570A-6723-3A6DF62B1A98}"/>
              </a:ext>
            </a:extLst>
          </p:cNvPr>
          <p:cNvSpPr txBox="1"/>
          <p:nvPr/>
        </p:nvSpPr>
        <p:spPr>
          <a:xfrm>
            <a:off x="5466946" y="161921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Connect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Csug_Yeast_Agr</a:t>
            </a:r>
            <a:endParaRPr 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586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</a:t>
            </a:r>
            <a:r>
              <a:rPr lang="en-US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C_sug</a:t>
            </a:r>
            <a:r>
              <a:rPr lang="en-US" sz="800" dirty="0" err="1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Yeast_growth_prediction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-&gt; </a:t>
            </a:r>
            <a:r>
              <a:rPr lang="en-US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C_sug</a:t>
            </a:r>
            <a:r>
              <a:rPr lang="en-US" sz="800" dirty="0" err="1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Conc_aggregate</a:t>
            </a:r>
            <a:r>
              <a:rPr lang="en-US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endParaRPr 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9EA94C8-D272-2136-29A6-A6220BD1AC16}"/>
              </a:ext>
            </a:extLst>
          </p:cNvPr>
          <p:cNvSpPr/>
          <p:nvPr/>
        </p:nvSpPr>
        <p:spPr>
          <a:xfrm>
            <a:off x="4648424" y="1640735"/>
            <a:ext cx="949841" cy="394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change</a:t>
            </a:r>
            <a:endParaRPr lang="LID4096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7673E-1E2D-57D5-0A1E-857F07D796AD}"/>
              </a:ext>
            </a:extLst>
          </p:cNvPr>
          <p:cNvSpPr txBox="1"/>
          <p:nvPr/>
        </p:nvSpPr>
        <p:spPr>
          <a:xfrm>
            <a:off x="4381611" y="3477614"/>
            <a:ext cx="4762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Model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Yeast_growth_prediction</a:t>
            </a:r>
            <a:endParaRPr 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+mj-lt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input 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[float]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Temp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[°C]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input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[</a:t>
            </a:r>
            <a:r>
              <a:rPr lang="en-US" sz="1000" dirty="0" err="1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dict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(</a:t>
            </a:r>
            <a:r>
              <a:rPr lang="en-US" sz="1000" dirty="0" err="1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float,float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)]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Concentration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 mol/l, mol/l] =  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components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C_y_0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,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C_sug_0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output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[float]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C_y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[g/l]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output 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[float]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C_sug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[g/l]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      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output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[</a:t>
            </a:r>
            <a:r>
              <a:rPr lang="en-US" sz="1000" dirty="0" err="1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dict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(</a:t>
            </a:r>
            <a:r>
              <a:rPr lang="en-US" sz="1000" dirty="0" err="1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float,float</a:t>
            </a:r>
            <a:r>
              <a:rPr lang="en-US" sz="10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)]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Rates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 [mol/</a:t>
            </a:r>
            <a:r>
              <a:rPr lang="en-US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l_s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, mol/</a:t>
            </a:r>
            <a:r>
              <a:rPr lang="en-US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l_s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] = 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+mj-lt"/>
              </a:rPr>
              <a:t>components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: [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y_rate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+mj-lt"/>
              </a:rPr>
              <a:t>sugar_rate</a:t>
            </a:r>
            <a:r>
              <a:rPr 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+mj-lt"/>
              </a:rPr>
              <a:t>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5651A8-8080-FD97-05C1-3998588EBBD9}"/>
              </a:ext>
            </a:extLst>
          </p:cNvPr>
          <p:cNvSpPr/>
          <p:nvPr/>
        </p:nvSpPr>
        <p:spPr>
          <a:xfrm>
            <a:off x="3098617" y="3773452"/>
            <a:ext cx="949841" cy="394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 change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37749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C274-6AFD-1B5B-3B2E-42D8C654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00" y="46919"/>
            <a:ext cx="7923213" cy="394448"/>
          </a:xfrm>
        </p:spPr>
        <p:txBody>
          <a:bodyPr/>
          <a:lstStyle/>
          <a:p>
            <a:r>
              <a:rPr lang="en-US" dirty="0"/>
              <a:t>Feedback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6557-A690-5D09-E88D-07813502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01" y="379977"/>
            <a:ext cx="7922712" cy="209288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How to define a trigger: do we want reusability?</a:t>
            </a:r>
          </a:p>
          <a:p>
            <a:pPr marL="690750" lvl="3" indent="-285750">
              <a:buFont typeface="Wingdings" panose="05000000000000000000" pitchFamily="2" charset="2"/>
              <a:buChar char="§"/>
            </a:pPr>
            <a:r>
              <a:rPr lang="en-US" dirty="0"/>
              <a:t>Types: </a:t>
            </a:r>
            <a:r>
              <a:rPr lang="en-US" dirty="0" err="1"/>
              <a:t>dataEvent</a:t>
            </a:r>
            <a:r>
              <a:rPr lang="en-US" dirty="0"/>
              <a:t>, </a:t>
            </a:r>
            <a:r>
              <a:rPr lang="en-US" dirty="0" err="1"/>
              <a:t>timeEvent</a:t>
            </a:r>
            <a:r>
              <a:rPr lang="en-US" dirty="0"/>
              <a:t>, </a:t>
            </a:r>
            <a:r>
              <a:rPr lang="en-US" dirty="0" err="1"/>
              <a:t>guardEvent</a:t>
            </a:r>
            <a:r>
              <a:rPr lang="en-US" dirty="0"/>
              <a:t>, Event</a:t>
            </a:r>
          </a:p>
          <a:p>
            <a:pPr marL="690750" lvl="3" indent="-285750">
              <a:buFont typeface="Wingdings" panose="05000000000000000000" pitchFamily="2" charset="2"/>
              <a:buChar char="§"/>
            </a:pPr>
            <a:r>
              <a:rPr lang="en-US" dirty="0"/>
              <a:t>Define possible operations, define how operations translate into code.</a:t>
            </a:r>
          </a:p>
          <a:p>
            <a:pPr marL="690750" lvl="3" indent="-285750">
              <a:buFont typeface="Wingdings" panose="05000000000000000000" pitchFamily="2" charset="2"/>
              <a:buChar char="§"/>
            </a:pPr>
            <a:r>
              <a:rPr lang="en-US" dirty="0" err="1"/>
              <a:t>guardEvent</a:t>
            </a:r>
            <a:r>
              <a:rPr lang="en-US" dirty="0"/>
              <a:t> -&gt; logical </a:t>
            </a:r>
            <a:r>
              <a:rPr lang="en-US" dirty="0" err="1"/>
              <a:t>opeations</a:t>
            </a:r>
            <a:r>
              <a:rPr lang="en-US" dirty="0"/>
              <a:t> -&gt; ‘&gt;’, ‘&lt;‘, ‘=‘, ‘!=‘</a:t>
            </a:r>
          </a:p>
          <a:p>
            <a:pPr marL="690750" lvl="3" indent="-285750">
              <a:buFont typeface="Wingdings" panose="05000000000000000000" pitchFamily="2" charset="2"/>
              <a:buChar char="§"/>
            </a:pPr>
            <a:r>
              <a:rPr lang="en-US" dirty="0" err="1"/>
              <a:t>timeEvent</a:t>
            </a:r>
            <a:r>
              <a:rPr lang="en-US" dirty="0"/>
              <a:t>-&gt; time operations-&gt; define frequency, or specific time. Definition can be in relative times (e.g., time of application started) or absolute time (i.e., real-world clock for example 2 pm)</a:t>
            </a:r>
          </a:p>
          <a:p>
            <a:pPr marL="690750" lvl="3" indent="-285750">
              <a:buFont typeface="Wingdings" panose="05000000000000000000" pitchFamily="2" charset="2"/>
              <a:buChar char="§"/>
            </a:pPr>
            <a:r>
              <a:rPr lang="en-US" dirty="0" err="1"/>
              <a:t>dataEvent</a:t>
            </a:r>
            <a:r>
              <a:rPr lang="en-US" dirty="0"/>
              <a:t>-&gt;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Other comments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D6CC4-EF60-3E1A-EA54-419A7A1E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C5656-B8FD-D586-9B97-15080F54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A108-D432-CC39-7608-689A4590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28018"/>
            <a:ext cx="8360118" cy="539038"/>
          </a:xfrm>
        </p:spPr>
        <p:txBody>
          <a:bodyPr/>
          <a:lstStyle/>
          <a:p>
            <a:r>
              <a:rPr lang="en-US" dirty="0"/>
              <a:t>Abstract definition of language – Communication manager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86B6B-AE39-D5EE-10C3-05F60BDE6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68" y="635027"/>
            <a:ext cx="2667884" cy="560743"/>
          </a:xfrm>
        </p:spPr>
        <p:txBody>
          <a:bodyPr/>
          <a:lstStyle/>
          <a:p>
            <a:r>
              <a:rPr lang="en-US" sz="1050" dirty="0">
                <a:solidFill>
                  <a:srgbClr val="0070C0"/>
                </a:solidFill>
              </a:rPr>
              <a:t>switch</a:t>
            </a:r>
            <a:r>
              <a:rPr lang="en-US" sz="1050" dirty="0"/>
              <a:t> &lt;name&gt; (&lt;input&gt;,*)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[&lt;output&gt;,*]</a:t>
            </a:r>
          </a:p>
          <a:p>
            <a:pPr indent="173038"/>
            <a:r>
              <a:rPr lang="en-US" sz="1050" dirty="0">
                <a:solidFill>
                  <a:srgbClr val="0070C0"/>
                </a:solidFill>
              </a:rPr>
              <a:t>def:</a:t>
            </a:r>
          </a:p>
          <a:p>
            <a:pPr indent="346075"/>
            <a:r>
              <a:rPr lang="en-US" sz="1050" dirty="0"/>
              <a:t> &lt;</a:t>
            </a:r>
            <a:r>
              <a:rPr lang="en-US" sz="1050" dirty="0" err="1"/>
              <a:t>cond</a:t>
            </a:r>
            <a:r>
              <a:rPr lang="en-US" sz="1050" dirty="0"/>
              <a:t>&gt;*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08B08-8011-202C-1197-C3056D8B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66FE7-A3B9-74EC-8ABB-4E55CE77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62881D-4BB9-13DD-A1F4-96680C00CAD6}"/>
              </a:ext>
            </a:extLst>
          </p:cNvPr>
          <p:cNvSpPr txBox="1">
            <a:spLocks/>
          </p:cNvSpPr>
          <p:nvPr/>
        </p:nvSpPr>
        <p:spPr>
          <a:xfrm>
            <a:off x="752168" y="1608941"/>
            <a:ext cx="2667884" cy="184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rgbClr val="0070C0"/>
                </a:solidFill>
              </a:rPr>
              <a:t>duplicate</a:t>
            </a:r>
            <a:r>
              <a:rPr lang="en-US" sz="1050" dirty="0"/>
              <a:t> &lt;name&gt; (&lt;input&gt;)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[&lt;output&gt;,*]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74876-F908-CA9F-2D89-263617CBF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351"/>
            <a:ext cx="836341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F10275-D851-2E3B-CD75-23EA60E5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5471"/>
            <a:ext cx="752168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52B74-4CEA-2197-EF4F-30EF2E4D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9712"/>
            <a:ext cx="810039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DF2F10-9E96-4D31-2679-055BF4929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52591"/>
            <a:ext cx="858643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2F9D2B-9BD7-44AA-BD07-BBBF3BAD14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40" t="33456" r="5050" b="8341"/>
          <a:stretch/>
        </p:blipFill>
        <p:spPr>
          <a:xfrm>
            <a:off x="4877754" y="585079"/>
            <a:ext cx="1097280" cy="33722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25614F5-CA72-9422-67DE-1D5D9E01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55" y="1327821"/>
            <a:ext cx="1097280" cy="31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F47AE0-4EBB-8A8B-3D69-98A7EA869A1A}"/>
              </a:ext>
            </a:extLst>
          </p:cNvPr>
          <p:cNvSpPr txBox="1">
            <a:spLocks/>
          </p:cNvSpPr>
          <p:nvPr/>
        </p:nvSpPr>
        <p:spPr>
          <a:xfrm>
            <a:off x="858643" y="2468976"/>
            <a:ext cx="2667884" cy="184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rgbClr val="0070C0"/>
                </a:solidFill>
              </a:rPr>
              <a:t>splitter</a:t>
            </a:r>
            <a:r>
              <a:rPr lang="en-US" sz="1050" dirty="0"/>
              <a:t> &lt;name&gt; (&lt;input&gt;)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[&lt;output&gt;,*]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A8A4C2F-6A21-F599-27B8-1FABF1C317AF}"/>
              </a:ext>
            </a:extLst>
          </p:cNvPr>
          <p:cNvSpPr txBox="1">
            <a:spLocks/>
          </p:cNvSpPr>
          <p:nvPr/>
        </p:nvSpPr>
        <p:spPr>
          <a:xfrm>
            <a:off x="836341" y="3361450"/>
            <a:ext cx="2667884" cy="184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rgbClr val="0070C0"/>
                </a:solidFill>
              </a:rPr>
              <a:t>aggregator</a:t>
            </a:r>
            <a:r>
              <a:rPr lang="en-US" sz="1050" dirty="0"/>
              <a:t> &lt;name&gt; (&lt;input&gt;,*)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[&lt;output&gt;]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FAF064-6202-1458-B96C-BCA8B059E607}"/>
              </a:ext>
            </a:extLst>
          </p:cNvPr>
          <p:cNvSpPr txBox="1">
            <a:spLocks/>
          </p:cNvSpPr>
          <p:nvPr/>
        </p:nvSpPr>
        <p:spPr>
          <a:xfrm>
            <a:off x="6127523" y="516514"/>
            <a:ext cx="2667884" cy="53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rgbClr val="0070C0"/>
                </a:solidFill>
              </a:rPr>
              <a:t>transformation</a:t>
            </a:r>
            <a:r>
              <a:rPr lang="en-US" sz="1050" dirty="0"/>
              <a:t> (&lt;input&gt;,*)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[&lt;output&gt;,*]</a:t>
            </a:r>
            <a:endParaRPr lang="en-US" sz="1050" dirty="0">
              <a:solidFill>
                <a:srgbClr val="00B050"/>
              </a:solidFill>
            </a:endParaRPr>
          </a:p>
          <a:p>
            <a:pPr indent="228600"/>
            <a:r>
              <a:rPr lang="en-US" sz="1050" dirty="0">
                <a:solidFill>
                  <a:srgbClr val="0070C0"/>
                </a:solidFill>
              </a:rPr>
              <a:t>def:</a:t>
            </a:r>
            <a:endParaRPr lang="en-US" sz="1050" dirty="0">
              <a:solidFill>
                <a:srgbClr val="00B050"/>
              </a:solidFill>
            </a:endParaRPr>
          </a:p>
          <a:p>
            <a:pPr indent="228600"/>
            <a:r>
              <a:rPr lang="en-US" sz="1050" dirty="0"/>
              <a:t>      &lt;Exp&gt;*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E0940BF-F066-2CBB-2EA3-FCBAA3AF0736}"/>
              </a:ext>
            </a:extLst>
          </p:cNvPr>
          <p:cNvSpPr txBox="1">
            <a:spLocks/>
          </p:cNvSpPr>
          <p:nvPr/>
        </p:nvSpPr>
        <p:spPr>
          <a:xfrm>
            <a:off x="5975033" y="1383346"/>
            <a:ext cx="2866225" cy="184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rgbClr val="0070C0"/>
                </a:solidFill>
              </a:rPr>
              <a:t>connect</a:t>
            </a:r>
            <a:r>
              <a:rPr lang="en-US" sz="1050" dirty="0"/>
              <a:t> &lt;name&gt; (</a:t>
            </a:r>
            <a:r>
              <a:rPr lang="en-US" sz="1050" dirty="0" err="1">
                <a:solidFill>
                  <a:srgbClr val="00B050"/>
                </a:solidFill>
              </a:rPr>
              <a:t>src</a:t>
            </a:r>
            <a:r>
              <a:rPr lang="en-US" sz="1050" dirty="0">
                <a:solidFill>
                  <a:srgbClr val="00B050"/>
                </a:solidFill>
              </a:rPr>
              <a:t>:?</a:t>
            </a:r>
            <a:r>
              <a:rPr lang="en-US" sz="1050" dirty="0"/>
              <a:t>&lt;output&gt;,</a:t>
            </a:r>
            <a:r>
              <a:rPr lang="en-US" sz="1050" dirty="0" err="1">
                <a:solidFill>
                  <a:srgbClr val="00B050"/>
                </a:solidFill>
              </a:rPr>
              <a:t>dst</a:t>
            </a:r>
            <a:r>
              <a:rPr lang="en-US" sz="1050" dirty="0">
                <a:solidFill>
                  <a:srgbClr val="00B050"/>
                </a:solidFill>
              </a:rPr>
              <a:t>:?</a:t>
            </a:r>
            <a:r>
              <a:rPr lang="en-US" sz="1050" dirty="0"/>
              <a:t>&lt;input&gt;)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&lt;</a:t>
            </a:r>
            <a:r>
              <a:rPr lang="en-US" sz="1050" dirty="0" err="1"/>
              <a:t>ExMethod</a:t>
            </a:r>
            <a:r>
              <a:rPr lang="en-US" sz="1050" dirty="0"/>
              <a:t>&gt;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9D699D-83C9-6B17-A014-BDF0744AA84B}"/>
              </a:ext>
            </a:extLst>
          </p:cNvPr>
          <p:cNvSpPr txBox="1">
            <a:spLocks/>
          </p:cNvSpPr>
          <p:nvPr/>
        </p:nvSpPr>
        <p:spPr>
          <a:xfrm>
            <a:off x="7952446" y="2136859"/>
            <a:ext cx="1097280" cy="3861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err="1">
                <a:solidFill>
                  <a:srgbClr val="0070C0"/>
                </a:solidFill>
              </a:rPr>
              <a:t>ExMethod</a:t>
            </a:r>
            <a:r>
              <a:rPr lang="en-US" sz="1050" dirty="0">
                <a:solidFill>
                  <a:srgbClr val="0070C0"/>
                </a:solidFill>
              </a:rPr>
              <a:t> =</a:t>
            </a:r>
          </a:p>
          <a:p>
            <a:r>
              <a:rPr lang="en-US" sz="1050" dirty="0"/>
              <a:t>= </a:t>
            </a:r>
            <a:r>
              <a:rPr lang="en-US" sz="1050" dirty="0" err="1"/>
              <a:t>fifo</a:t>
            </a:r>
            <a:r>
              <a:rPr lang="en-US" sz="1050" dirty="0"/>
              <a:t>, </a:t>
            </a:r>
            <a:r>
              <a:rPr lang="en-US" sz="1050" dirty="0" err="1"/>
              <a:t>lifo</a:t>
            </a:r>
            <a:r>
              <a:rPr lang="en-US" sz="1050" dirty="0"/>
              <a:t>, </a:t>
            </a:r>
            <a:r>
              <a:rPr lang="en-US" sz="1050" dirty="0" err="1"/>
              <a:t>lvq</a:t>
            </a:r>
            <a:r>
              <a:rPr lang="en-US" sz="1050" dirty="0"/>
              <a:t> , </a:t>
            </a:r>
            <a:r>
              <a:rPr lang="en-US" sz="1050" dirty="0" err="1"/>
              <a:t>pq</a:t>
            </a:r>
            <a:r>
              <a:rPr lang="en-US" sz="1050" dirty="0"/>
              <a:t>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F589314-8437-BFCF-07FA-B3F80EF2CED0}"/>
              </a:ext>
            </a:extLst>
          </p:cNvPr>
          <p:cNvSpPr txBox="1">
            <a:spLocks/>
          </p:cNvSpPr>
          <p:nvPr/>
        </p:nvSpPr>
        <p:spPr>
          <a:xfrm>
            <a:off x="5833202" y="1716290"/>
            <a:ext cx="2667884" cy="9711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rgbClr val="0070C0"/>
                </a:solidFill>
              </a:rPr>
              <a:t>Exp =</a:t>
            </a:r>
          </a:p>
          <a:p>
            <a:pPr indent="228600"/>
            <a:r>
              <a:rPr lang="en-US" sz="1050" dirty="0"/>
              <a:t>Mathematical operations</a:t>
            </a:r>
          </a:p>
          <a:p>
            <a:pPr indent="228600"/>
            <a:r>
              <a:rPr lang="en-US" sz="1050" dirty="0"/>
              <a:t>If statements</a:t>
            </a:r>
          </a:p>
          <a:p>
            <a:pPr indent="228600"/>
            <a:r>
              <a:rPr lang="en-US" sz="1050" dirty="0"/>
              <a:t>While statements</a:t>
            </a:r>
          </a:p>
          <a:p>
            <a:pPr indent="228600"/>
            <a:r>
              <a:rPr lang="en-US" sz="1050" dirty="0"/>
              <a:t>Complex data manipulation</a:t>
            </a:r>
          </a:p>
          <a:p>
            <a:pPr indent="228600"/>
            <a:r>
              <a:rPr lang="en-US" sz="1050" dirty="0"/>
              <a:t>Data transformation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DEE4F9-6CC6-21AC-797B-6671F0634718}"/>
              </a:ext>
            </a:extLst>
          </p:cNvPr>
          <p:cNvSpPr txBox="1">
            <a:spLocks/>
          </p:cNvSpPr>
          <p:nvPr/>
        </p:nvSpPr>
        <p:spPr>
          <a:xfrm>
            <a:off x="4951450" y="2741765"/>
            <a:ext cx="4098275" cy="16622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>
                <a:solidFill>
                  <a:srgbClr val="0070C0"/>
                </a:solidFill>
              </a:rPr>
              <a:t>Rules for Well-formedness: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Duplicate &amp; splitter can have only 1 input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Aggregator can only have 1 output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Connect name should be unique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In connect component, the flow is always output -&gt; input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In connect component datatype &amp; units of output and input should be equal.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Units &amp; datatypes of inputs &amp; outputs in components switch, duplicate, splitter and aggregator should be the same </a:t>
            </a:r>
          </a:p>
          <a:p>
            <a:pPr marL="228600" indent="-228600" algn="l">
              <a:buFont typeface="+mj-lt"/>
              <a:buAutoNum type="arabicPeriod"/>
            </a:pPr>
            <a:endParaRPr lang="en-US" sz="1050" dirty="0"/>
          </a:p>
          <a:p>
            <a:pPr marL="228600" indent="-228600" algn="l">
              <a:buFont typeface="+mj-lt"/>
              <a:buAutoNum type="arabicPeriod"/>
            </a:pPr>
            <a:endParaRPr lang="en-US" sz="1050" dirty="0"/>
          </a:p>
          <a:p>
            <a:pPr marL="228600" indent="-228600">
              <a:buFont typeface="+mj-lt"/>
              <a:buAutoNum type="arabicPeriod"/>
            </a:pPr>
            <a:endParaRPr lang="en-US" sz="1050" dirty="0"/>
          </a:p>
          <a:p>
            <a:pPr marL="228600" indent="-228600" algn="l">
              <a:buFont typeface="+mj-lt"/>
              <a:buAutoNum type="arabicPeriod"/>
            </a:pPr>
            <a:endParaRPr lang="en-US" sz="1050" dirty="0"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1D0905-60F0-D898-5A73-4054EF6A665D}"/>
              </a:ext>
            </a:extLst>
          </p:cNvPr>
          <p:cNvSpPr txBox="1"/>
          <p:nvPr/>
        </p:nvSpPr>
        <p:spPr>
          <a:xfrm>
            <a:off x="7841959" y="1676164"/>
            <a:ext cx="12077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</a:rPr>
              <a:t>Cond =</a:t>
            </a:r>
          </a:p>
          <a:p>
            <a:pPr indent="228600"/>
            <a:r>
              <a:rPr lang="en-US" sz="1050" dirty="0"/>
              <a:t>If statements</a:t>
            </a:r>
          </a:p>
        </p:txBody>
      </p:sp>
    </p:spTree>
    <p:extLst>
      <p:ext uri="{BB962C8B-B14F-4D97-AF65-F5344CB8AC3E}">
        <p14:creationId xmlns:p14="http://schemas.microsoft.com/office/powerpoint/2010/main" val="13042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9942-6DBC-905B-0570-81FA13C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FEA8F-A4CB-2795-06FD-8EE72E91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E9DF5-7F52-0277-DB8A-5A0D8D6E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30</a:t>
            </a:fld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2ACE79-FEB8-9101-9AD5-C735F9A9F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35" y="788230"/>
            <a:ext cx="7624767" cy="378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05DF2-1FF1-4F49-BA4A-40D54AFB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034" y="229578"/>
            <a:ext cx="2632276" cy="18305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CD5334-38C2-387B-C594-5DA0A9EE4E1A}"/>
              </a:ext>
            </a:extLst>
          </p:cNvPr>
          <p:cNvCxnSpPr>
            <a:endCxn id="6" idx="1"/>
          </p:cNvCxnSpPr>
          <p:nvPr/>
        </p:nvCxnSpPr>
        <p:spPr>
          <a:xfrm flipV="1">
            <a:off x="3929449" y="1144844"/>
            <a:ext cx="1132585" cy="94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D820816-3C1E-F8EE-D0C6-131828BB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99" y="1057749"/>
            <a:ext cx="1481358" cy="4563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736E16-3552-7E5F-EA88-EEC1A77B3E5D}"/>
              </a:ext>
            </a:extLst>
          </p:cNvPr>
          <p:cNvCxnSpPr/>
          <p:nvPr/>
        </p:nvCxnSpPr>
        <p:spPr>
          <a:xfrm flipV="1">
            <a:off x="288324" y="1532238"/>
            <a:ext cx="470501" cy="52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5AB2903-73D1-519F-23A8-480771E7F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464" y="3124358"/>
            <a:ext cx="1997740" cy="9591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F37399-DDDC-3B59-312B-6B663B4577CD}"/>
              </a:ext>
            </a:extLst>
          </p:cNvPr>
          <p:cNvCxnSpPr/>
          <p:nvPr/>
        </p:nvCxnSpPr>
        <p:spPr>
          <a:xfrm>
            <a:off x="4635500" y="2561675"/>
            <a:ext cx="1271030" cy="67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6B184AE-2AFC-B4FC-5F43-CC8A3D190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068" y="2219327"/>
            <a:ext cx="1520932" cy="39520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E026E6-CECD-561D-5E94-3F7BE4148A8D}"/>
              </a:ext>
            </a:extLst>
          </p:cNvPr>
          <p:cNvCxnSpPr>
            <a:endCxn id="18" idx="1"/>
          </p:cNvCxnSpPr>
          <p:nvPr/>
        </p:nvCxnSpPr>
        <p:spPr>
          <a:xfrm flipV="1">
            <a:off x="7414054" y="2416929"/>
            <a:ext cx="209014" cy="5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B1FC2A6-201C-B493-9E4C-EA54A495E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67" y="2830842"/>
            <a:ext cx="1803332" cy="140579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3E0887-B5CD-C98F-8F1E-C2C19B01B8B9}"/>
              </a:ext>
            </a:extLst>
          </p:cNvPr>
          <p:cNvCxnSpPr/>
          <p:nvPr/>
        </p:nvCxnSpPr>
        <p:spPr>
          <a:xfrm flipH="1">
            <a:off x="1853514" y="2416928"/>
            <a:ext cx="494270" cy="428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C08F310-D53E-D211-A7F9-585873D6D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141" y="4139812"/>
            <a:ext cx="3257433" cy="47656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0A4E4B-7603-0ED3-674C-9796E895B357}"/>
              </a:ext>
            </a:extLst>
          </p:cNvPr>
          <p:cNvCxnSpPr/>
          <p:nvPr/>
        </p:nvCxnSpPr>
        <p:spPr>
          <a:xfrm>
            <a:off x="4495741" y="4164237"/>
            <a:ext cx="257491" cy="17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0D95A5B-EBB6-0E88-D0B9-9FACDD358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5286" y="3484306"/>
            <a:ext cx="3808947" cy="4412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930E2D-A345-2BBF-B18C-11CEBAAE3F46}"/>
              </a:ext>
            </a:extLst>
          </p:cNvPr>
          <p:cNvCxnSpPr/>
          <p:nvPr/>
        </p:nvCxnSpPr>
        <p:spPr>
          <a:xfrm>
            <a:off x="5271015" y="3370859"/>
            <a:ext cx="115632" cy="10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8243-2CEE-392E-660C-F195A4F4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21"/>
            <a:ext cx="3207609" cy="539038"/>
          </a:xfrm>
        </p:spPr>
        <p:txBody>
          <a:bodyPr/>
          <a:lstStyle/>
          <a:p>
            <a:r>
              <a:rPr lang="en-US" dirty="0"/>
              <a:t>Component definition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300D-6FAE-8D15-ED63-BC652166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D200C-689F-3C04-24AE-10503F04D65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2561" y="412739"/>
            <a:ext cx="2850649" cy="43088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B050"/>
                </a:solidFill>
              </a:rPr>
              <a:t>Sensor: </a:t>
            </a:r>
            <a:r>
              <a:rPr lang="en-US" sz="1000" dirty="0">
                <a:solidFill>
                  <a:schemeClr val="tx1"/>
                </a:solidFill>
              </a:rPr>
              <a:t>Ferm_Temp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Temp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70C0"/>
                </a:solidFill>
              </a:rPr>
              <a:t>	</a:t>
            </a:r>
            <a:r>
              <a:rPr lang="en-US" sz="800" dirty="0">
                <a:solidFill>
                  <a:srgbClr val="00B050"/>
                </a:solidFill>
              </a:rPr>
              <a:t>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str</a:t>
            </a:r>
            <a:endParaRPr lang="en-US" sz="8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EFEE4FE-1B97-AD28-2EA7-CC655213F303}"/>
              </a:ext>
            </a:extLst>
          </p:cNvPr>
          <p:cNvSpPr txBox="1">
            <a:spLocks/>
          </p:cNvSpPr>
          <p:nvPr/>
        </p:nvSpPr>
        <p:spPr>
          <a:xfrm>
            <a:off x="3144317" y="133861"/>
            <a:ext cx="2850649" cy="9233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Thermodynamics prediction</a:t>
            </a:r>
          </a:p>
          <a:p>
            <a:r>
              <a:rPr lang="en-US" sz="1000" dirty="0"/>
              <a:t>     </a:t>
            </a:r>
            <a:r>
              <a:rPr lang="en-US" sz="1000" dirty="0">
                <a:solidFill>
                  <a:srgbClr val="00B050"/>
                </a:solidFill>
              </a:rPr>
              <a:t>in</a:t>
            </a:r>
            <a:r>
              <a:rPr lang="en-US" sz="800" dirty="0">
                <a:solidFill>
                  <a:srgbClr val="00B050"/>
                </a:solidFill>
              </a:rPr>
              <a:t>port1</a:t>
            </a:r>
            <a:r>
              <a:rPr lang="en-US" sz="800" dirty="0"/>
              <a:t>: </a:t>
            </a:r>
            <a:r>
              <a:rPr lang="en-US" sz="800" dirty="0" err="1"/>
              <a:t>sugar_rate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tabLst>
                <a:tab pos="569913" algn="l"/>
              </a:tabLst>
            </a:pPr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Temp </a:t>
            </a:r>
            <a:r>
              <a:rPr lang="en-US" sz="800" dirty="0">
                <a:solidFill>
                  <a:srgbClr val="0070C0"/>
                </a:solidFill>
              </a:rPr>
              <a:t>[­­K]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A3E96C2-2D85-7D45-F129-BCC45741854B}"/>
              </a:ext>
            </a:extLst>
          </p:cNvPr>
          <p:cNvSpPr txBox="1">
            <a:spLocks/>
          </p:cNvSpPr>
          <p:nvPr/>
        </p:nvSpPr>
        <p:spPr>
          <a:xfrm>
            <a:off x="219718" y="984026"/>
            <a:ext cx="2850649" cy="166199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Yeast growth prediction</a:t>
            </a:r>
          </a:p>
          <a:p>
            <a:r>
              <a:rPr lang="en-US" sz="1000" dirty="0"/>
              <a:t>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Temp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/>
              <a:t>: Concentration </a:t>
            </a:r>
            <a:r>
              <a:rPr lang="en-US" sz="800" dirty="0">
                <a:solidFill>
                  <a:srgbClr val="0070C0"/>
                </a:solidFill>
              </a:rPr>
              <a:t>[ mol/l, mol/l]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outport1</a:t>
            </a:r>
            <a:r>
              <a:rPr lang="en-US" sz="800" dirty="0"/>
              <a:t>: </a:t>
            </a:r>
            <a:r>
              <a:rPr lang="en-US" sz="800" dirty="0" err="1"/>
              <a:t>C_y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/>
              <a:t>: </a:t>
            </a:r>
            <a:r>
              <a:rPr lang="en-US" sz="800" dirty="0" err="1"/>
              <a:t>C_sug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  <a:endParaRPr lang="en-US" sz="800" dirty="0"/>
          </a:p>
          <a:p>
            <a:r>
              <a:rPr lang="en-US" sz="8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outport3</a:t>
            </a:r>
            <a:r>
              <a:rPr lang="en-US" sz="800" dirty="0"/>
              <a:t>: Rates </a:t>
            </a:r>
            <a:r>
              <a:rPr lang="en-US" sz="800" dirty="0">
                <a:solidFill>
                  <a:srgbClr val="0070C0"/>
                </a:solidFill>
              </a:rPr>
              <a:t>[mol/l s, 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dict</a:t>
            </a:r>
            <a:r>
              <a:rPr lang="en-US" sz="800" dirty="0">
                <a:solidFill>
                  <a:schemeClr val="tx1"/>
                </a:solidFill>
              </a:rPr>
              <a:t>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[“y”:</a:t>
            </a:r>
            <a:r>
              <a:rPr lang="en-US" sz="800" dirty="0" err="1">
                <a:solidFill>
                  <a:schemeClr val="tx1"/>
                </a:solidFill>
              </a:rPr>
              <a:t>y_rate</a:t>
            </a:r>
            <a:r>
              <a:rPr lang="en-US" sz="800" dirty="0">
                <a:solidFill>
                  <a:schemeClr val="tx1"/>
                </a:solidFill>
              </a:rPr>
              <a:t>, “</a:t>
            </a:r>
            <a:r>
              <a:rPr lang="en-US" sz="800" dirty="0" err="1">
                <a:solidFill>
                  <a:schemeClr val="tx1"/>
                </a:solidFill>
              </a:rPr>
              <a:t>sug</a:t>
            </a:r>
            <a:r>
              <a:rPr lang="en-US" sz="800" dirty="0">
                <a:solidFill>
                  <a:schemeClr val="tx1"/>
                </a:solidFill>
              </a:rPr>
              <a:t>”:</a:t>
            </a:r>
            <a:r>
              <a:rPr lang="en-US" sz="800" dirty="0" err="1">
                <a:solidFill>
                  <a:schemeClr val="tx1"/>
                </a:solidFill>
              </a:rPr>
              <a:t>sugar_rate</a:t>
            </a:r>
            <a:r>
              <a:rPr lang="en-US" sz="800" dirty="0">
                <a:solidFill>
                  <a:schemeClr val="tx1"/>
                </a:solidFill>
              </a:rPr>
              <a:t>]</a:t>
            </a:r>
            <a:endParaRPr lang="en-US" sz="10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00092B6-7B5F-BD3B-51E2-50684534CF98}"/>
              </a:ext>
            </a:extLst>
          </p:cNvPr>
          <p:cNvSpPr txBox="1">
            <a:spLocks/>
          </p:cNvSpPr>
          <p:nvPr/>
        </p:nvSpPr>
        <p:spPr>
          <a:xfrm>
            <a:off x="220204" y="2646019"/>
            <a:ext cx="2850649" cy="80021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Model</a:t>
            </a:r>
            <a:r>
              <a:rPr lang="en-US" sz="1000" dirty="0"/>
              <a:t>: </a:t>
            </a:r>
            <a:r>
              <a:rPr lang="en-US" sz="1000" dirty="0" err="1"/>
              <a:t>leucine_model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</a:t>
            </a:r>
            <a:r>
              <a:rPr lang="en-US" sz="800" dirty="0" err="1"/>
              <a:t>y_rate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</a:t>
            </a:r>
            <a:r>
              <a:rPr lang="en-US" sz="800" dirty="0" err="1"/>
              <a:t>L_conc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</a:t>
            </a:r>
            <a:endParaRPr lang="en-US" sz="8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7299FDE-EB48-2228-6203-B12E95D42704}"/>
              </a:ext>
            </a:extLst>
          </p:cNvPr>
          <p:cNvSpPr txBox="1">
            <a:spLocks/>
          </p:cNvSpPr>
          <p:nvPr/>
        </p:nvSpPr>
        <p:spPr>
          <a:xfrm>
            <a:off x="6024827" y="53121"/>
            <a:ext cx="2850649" cy="9233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Operation1</a:t>
            </a:r>
            <a:r>
              <a:rPr lang="en-US" sz="1000" dirty="0"/>
              <a:t>: data preprocessing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</a:t>
            </a:r>
            <a:r>
              <a:rPr lang="en-US" sz="800" dirty="0" err="1"/>
              <a:t>temp_in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outport1</a:t>
            </a:r>
            <a:r>
              <a:rPr lang="en-US" sz="800" dirty="0"/>
              <a:t>: </a:t>
            </a:r>
            <a:r>
              <a:rPr lang="en-US" sz="800" dirty="0" err="1"/>
              <a:t>temp_out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[°F]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</a:t>
            </a:r>
            <a:r>
              <a:rPr lang="en-US" sz="800" dirty="0">
                <a:solidFill>
                  <a:srgbClr val="00B050"/>
                </a:solidFill>
              </a:rPr>
              <a:t>Operation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sz="800" dirty="0">
                <a:solidFill>
                  <a:schemeClr val="tx1"/>
                </a:solidFill>
              </a:rPr>
              <a:t>	</a:t>
            </a:r>
            <a:r>
              <a:rPr lang="en-US" sz="800" dirty="0" err="1">
                <a:solidFill>
                  <a:schemeClr val="tx1"/>
                </a:solidFill>
              </a:rPr>
              <a:t>temp_out</a:t>
            </a:r>
            <a:r>
              <a:rPr lang="en-US" sz="800" dirty="0">
                <a:solidFill>
                  <a:schemeClr val="tx1"/>
                </a:solidFill>
              </a:rPr>
              <a:t> = round(temp_in,2)                 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D16DD9C-8E6F-EFD9-3E5D-F8DAD185F13D}"/>
              </a:ext>
            </a:extLst>
          </p:cNvPr>
          <p:cNvSpPr txBox="1">
            <a:spLocks/>
          </p:cNvSpPr>
          <p:nvPr/>
        </p:nvSpPr>
        <p:spPr>
          <a:xfrm>
            <a:off x="6024826" y="1064066"/>
            <a:ext cx="2850649" cy="190821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Operation2</a:t>
            </a:r>
            <a:r>
              <a:rPr lang="en-US" sz="1000" dirty="0"/>
              <a:t>: g to mol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Concentration </a:t>
            </a:r>
            <a:r>
              <a:rPr lang="en-US" sz="800" dirty="0">
                <a:solidFill>
                  <a:srgbClr val="0070C0"/>
                </a:solidFill>
              </a:rPr>
              <a:t>[g/l, 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outport2</a:t>
            </a:r>
            <a:r>
              <a:rPr lang="en-US" sz="800" dirty="0"/>
              <a:t>: </a:t>
            </a:r>
            <a:r>
              <a:rPr lang="en-US" sz="800" dirty="0" err="1"/>
              <a:t>Con_out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[mol/l, mol/l]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 Operation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C_y_in</a:t>
            </a:r>
            <a:r>
              <a:rPr lang="en-US" sz="800" dirty="0">
                <a:solidFill>
                  <a:schemeClr val="tx1"/>
                </a:solidFill>
              </a:rPr>
              <a:t> = float(Concentration[0])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C_sug_in</a:t>
            </a:r>
            <a:r>
              <a:rPr lang="en-US" sz="800" dirty="0">
                <a:solidFill>
                  <a:schemeClr val="tx1"/>
                </a:solidFill>
              </a:rPr>
              <a:t> = float(Concentration[1])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PM_sug</a:t>
            </a:r>
            <a:r>
              <a:rPr lang="en-US" sz="800" dirty="0">
                <a:solidFill>
                  <a:schemeClr val="tx1"/>
                </a:solidFill>
              </a:rPr>
              <a:t>=392 %g/mol 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PM_y</a:t>
            </a:r>
            <a:r>
              <a:rPr lang="en-US" sz="800" dirty="0">
                <a:solidFill>
                  <a:schemeClr val="tx1"/>
                </a:solidFill>
              </a:rPr>
              <a:t>=44 %g/mol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C_y_out</a:t>
            </a:r>
            <a:r>
              <a:rPr lang="en-US" sz="800" dirty="0">
                <a:solidFill>
                  <a:schemeClr val="tx1"/>
                </a:solidFill>
              </a:rPr>
              <a:t> = </a:t>
            </a:r>
            <a:r>
              <a:rPr lang="en-US" sz="800" dirty="0" err="1">
                <a:solidFill>
                  <a:schemeClr val="tx1"/>
                </a:solidFill>
              </a:rPr>
              <a:t>C_y_in</a:t>
            </a:r>
            <a:r>
              <a:rPr lang="en-US" sz="800" dirty="0">
                <a:solidFill>
                  <a:schemeClr val="tx1"/>
                </a:solidFill>
              </a:rPr>
              <a:t>/ </a:t>
            </a:r>
            <a:r>
              <a:rPr lang="en-US" sz="800" dirty="0" err="1">
                <a:solidFill>
                  <a:schemeClr val="tx1"/>
                </a:solidFill>
              </a:rPr>
              <a:t>PM_y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                           </a:t>
            </a:r>
            <a:r>
              <a:rPr lang="en-US" sz="800" dirty="0" err="1">
                <a:solidFill>
                  <a:schemeClr val="tx1"/>
                </a:solidFill>
              </a:rPr>
              <a:t>C_sug_out</a:t>
            </a:r>
            <a:r>
              <a:rPr lang="en-US" sz="800" dirty="0">
                <a:solidFill>
                  <a:schemeClr val="tx1"/>
                </a:solidFill>
              </a:rPr>
              <a:t> = </a:t>
            </a:r>
            <a:r>
              <a:rPr lang="en-US" sz="800" dirty="0" err="1">
                <a:solidFill>
                  <a:schemeClr val="tx1"/>
                </a:solidFill>
              </a:rPr>
              <a:t>C_sug_in</a:t>
            </a:r>
            <a:r>
              <a:rPr lang="en-US" sz="800" dirty="0">
                <a:solidFill>
                  <a:schemeClr val="tx1"/>
                </a:solidFill>
              </a:rPr>
              <a:t>/ </a:t>
            </a:r>
            <a:r>
              <a:rPr lang="en-US" sz="800" dirty="0" err="1">
                <a:solidFill>
                  <a:schemeClr val="tx1"/>
                </a:solidFill>
              </a:rPr>
              <a:t>PM_sug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/>
              <a:t>                           </a:t>
            </a:r>
            <a:r>
              <a:rPr lang="en-US" sz="800" dirty="0" err="1"/>
              <a:t>Con_out</a:t>
            </a:r>
            <a:r>
              <a:rPr lang="en-US" sz="800" dirty="0"/>
              <a:t> = [str(</a:t>
            </a:r>
            <a:r>
              <a:rPr lang="en-US" sz="800" dirty="0" err="1">
                <a:solidFill>
                  <a:schemeClr val="tx1"/>
                </a:solidFill>
              </a:rPr>
              <a:t>C_y_out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/>
              <a:t>),</a:t>
            </a:r>
            <a:r>
              <a:rPr lang="en-US" sz="800" dirty="0" err="1"/>
              <a:t>srt</a:t>
            </a:r>
            <a:r>
              <a:rPr lang="en-US" sz="800" dirty="0"/>
              <a:t>(</a:t>
            </a:r>
            <a:r>
              <a:rPr lang="en-US" sz="800" dirty="0" err="1">
                <a:solidFill>
                  <a:schemeClr val="tx1"/>
                </a:solidFill>
              </a:rPr>
              <a:t>C_sug_out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/>
              <a:t>)]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2DBA48C-7758-D95A-F9B3-E77D08A2C184}"/>
              </a:ext>
            </a:extLst>
          </p:cNvPr>
          <p:cNvSpPr txBox="1">
            <a:spLocks/>
          </p:cNvSpPr>
          <p:nvPr/>
        </p:nvSpPr>
        <p:spPr>
          <a:xfrm>
            <a:off x="3122272" y="1096572"/>
            <a:ext cx="2850649" cy="10464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aggregator1: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</a:t>
            </a:r>
            <a:r>
              <a:rPr lang="en-US" sz="1000" dirty="0" err="1">
                <a:solidFill>
                  <a:schemeClr val="tx1"/>
                </a:solidFill>
              </a:rPr>
              <a:t>aggreggate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/>
              <a:t>C_y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inport2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/>
              <a:t>C_sug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/>
              <a:t>Concentration </a:t>
            </a:r>
            <a:r>
              <a:rPr lang="en-US" sz="800" dirty="0">
                <a:solidFill>
                  <a:srgbClr val="0070C0"/>
                </a:solidFill>
              </a:rPr>
              <a:t>[ g/l, g/l]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list(str,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[C_y_0,C_sug_0]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AE5B37F-56C6-D0AF-A495-5BFFB671147F}"/>
              </a:ext>
            </a:extLst>
          </p:cNvPr>
          <p:cNvSpPr txBox="1">
            <a:spLocks/>
          </p:cNvSpPr>
          <p:nvPr/>
        </p:nvSpPr>
        <p:spPr>
          <a:xfrm>
            <a:off x="6024826" y="3107684"/>
            <a:ext cx="2850649" cy="11849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splitter1: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</a:t>
            </a:r>
            <a:r>
              <a:rPr lang="en-US" sz="1000" dirty="0" err="1">
                <a:solidFill>
                  <a:schemeClr val="tx1"/>
                </a:solidFill>
              </a:rPr>
              <a:t>splitter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rgbClr val="00B050"/>
                </a:solidFill>
              </a:rPr>
              <a:t>  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  <a:r>
              <a:rPr lang="en-US" sz="800" dirty="0"/>
              <a:t>Rates </a:t>
            </a:r>
            <a:r>
              <a:rPr lang="en-US" sz="800" dirty="0">
                <a:solidFill>
                  <a:srgbClr val="0070C0"/>
                </a:solidFill>
              </a:rPr>
              <a:t>[mol/l s, 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dict</a:t>
            </a:r>
            <a:r>
              <a:rPr lang="en-US" sz="800" dirty="0">
                <a:solidFill>
                  <a:schemeClr val="tx1"/>
                </a:solidFill>
              </a:rPr>
              <a:t>(str, str)</a:t>
            </a:r>
          </a:p>
          <a:p>
            <a:r>
              <a:rPr lang="en-US" sz="800" dirty="0">
                <a:solidFill>
                  <a:srgbClr val="00B050"/>
                </a:solidFill>
              </a:rPr>
              <a:t>	components: </a:t>
            </a:r>
            <a:r>
              <a:rPr lang="en-US" sz="800" dirty="0">
                <a:solidFill>
                  <a:schemeClr val="tx1"/>
                </a:solidFill>
              </a:rPr>
              <a:t>[“y”:</a:t>
            </a:r>
            <a:r>
              <a:rPr lang="en-US" sz="800" dirty="0" err="1">
                <a:solidFill>
                  <a:schemeClr val="tx1"/>
                </a:solidFill>
              </a:rPr>
              <a:t>y_rate</a:t>
            </a:r>
            <a:r>
              <a:rPr lang="en-US" sz="800" dirty="0">
                <a:solidFill>
                  <a:schemeClr val="tx1"/>
                </a:solidFill>
              </a:rPr>
              <a:t>, “</a:t>
            </a:r>
            <a:r>
              <a:rPr lang="en-US" sz="800" dirty="0" err="1">
                <a:solidFill>
                  <a:schemeClr val="tx1"/>
                </a:solidFill>
              </a:rPr>
              <a:t>sug</a:t>
            </a:r>
            <a:r>
              <a:rPr lang="en-US" sz="800" dirty="0">
                <a:solidFill>
                  <a:schemeClr val="tx1"/>
                </a:solidFill>
              </a:rPr>
              <a:t>”:</a:t>
            </a:r>
            <a:r>
              <a:rPr lang="en-US" sz="800" dirty="0" err="1">
                <a:solidFill>
                  <a:schemeClr val="tx1"/>
                </a:solidFill>
              </a:rPr>
              <a:t>sugar_rate</a:t>
            </a:r>
            <a:r>
              <a:rPr lang="en-US" sz="800" dirty="0">
                <a:solidFill>
                  <a:schemeClr val="tx1"/>
                </a:solidFill>
              </a:rPr>
              <a:t>]</a:t>
            </a:r>
          </a:p>
          <a:p>
            <a:r>
              <a:rPr lang="en-US" sz="800" dirty="0">
                <a:solidFill>
                  <a:srgbClr val="00B050"/>
                </a:solidFill>
              </a:rPr>
              <a:t>            outport1</a:t>
            </a:r>
            <a:r>
              <a:rPr lang="en-US" sz="800" dirty="0"/>
              <a:t>: </a:t>
            </a:r>
            <a:r>
              <a:rPr lang="en-US" sz="800" dirty="0" err="1"/>
              <a:t>sugar_rate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/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460E354-1251-F687-025F-E08173D2CBFE}"/>
              </a:ext>
            </a:extLst>
          </p:cNvPr>
          <p:cNvSpPr txBox="1">
            <a:spLocks/>
          </p:cNvSpPr>
          <p:nvPr/>
        </p:nvSpPr>
        <p:spPr>
          <a:xfrm>
            <a:off x="3119174" y="2160800"/>
            <a:ext cx="2850649" cy="7694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duplicator1: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</a:t>
            </a:r>
            <a:r>
              <a:rPr lang="en-US" sz="1000" dirty="0" err="1">
                <a:solidFill>
                  <a:schemeClr val="tx1"/>
                </a:solidFill>
              </a:rPr>
              <a:t>duplicator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rgbClr val="00B050"/>
                </a:solidFill>
              </a:rPr>
              <a:t> 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1100" dirty="0"/>
              <a:t>: </a:t>
            </a:r>
            <a:r>
              <a:rPr lang="en-US" sz="800" dirty="0" err="1"/>
              <a:t>yeast_rate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r>
              <a:rPr lang="en-US" sz="800" dirty="0">
                <a:solidFill>
                  <a:schemeClr val="tx1"/>
                </a:solidFill>
              </a:rPr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</a:t>
            </a:r>
            <a:r>
              <a:rPr lang="en-US" sz="1100" dirty="0"/>
              <a:t>: </a:t>
            </a:r>
            <a:r>
              <a:rPr lang="en-US" sz="800" dirty="0"/>
              <a:t>yeast_rate1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</a:p>
          <a:p>
            <a:r>
              <a:rPr lang="en-US" sz="800" dirty="0">
                <a:solidFill>
                  <a:srgbClr val="0070C0"/>
                </a:solidFill>
              </a:rPr>
              <a:t>            </a:t>
            </a:r>
            <a:r>
              <a:rPr lang="en-US" sz="800" dirty="0">
                <a:solidFill>
                  <a:srgbClr val="00B050"/>
                </a:solidFill>
              </a:rPr>
              <a:t>outport2</a:t>
            </a:r>
            <a:r>
              <a:rPr lang="en-US" sz="800" dirty="0">
                <a:solidFill>
                  <a:srgbClr val="0070C0"/>
                </a:solidFill>
              </a:rPr>
              <a:t>: </a:t>
            </a:r>
            <a:r>
              <a:rPr lang="en-US" sz="800" dirty="0"/>
              <a:t>yeast_rate2 </a:t>
            </a:r>
            <a:r>
              <a:rPr lang="en-US" sz="800" dirty="0">
                <a:solidFill>
                  <a:srgbClr val="0070C0"/>
                </a:solidFill>
              </a:rPr>
              <a:t>[mol/l s]</a:t>
            </a:r>
            <a:r>
              <a:rPr lang="en-US" sz="1000" dirty="0">
                <a:solidFill>
                  <a:schemeClr val="tx1"/>
                </a:solidFill>
              </a:rPr>
              <a:t>      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439D236-995E-FDC6-CDEE-3796309DE837}"/>
              </a:ext>
            </a:extLst>
          </p:cNvPr>
          <p:cNvSpPr txBox="1">
            <a:spLocks/>
          </p:cNvSpPr>
          <p:nvPr/>
        </p:nvSpPr>
        <p:spPr>
          <a:xfrm>
            <a:off x="3100713" y="2930241"/>
            <a:ext cx="2850649" cy="153888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00B050"/>
                </a:solidFill>
              </a:rPr>
              <a:t>switch1: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</a:t>
            </a:r>
            <a:r>
              <a:rPr lang="en-US" sz="1000" dirty="0" err="1">
                <a:solidFill>
                  <a:schemeClr val="tx1"/>
                </a:solidFill>
              </a:rPr>
              <a:t>switch</a:t>
            </a:r>
            <a:endParaRPr lang="en-US" sz="1000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</a:rPr>
              <a:t>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>
                <a:solidFill>
                  <a:schemeClr val="tx1"/>
                </a:solidFill>
              </a:rPr>
              <a:t>Temp_Sens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        inport2</a:t>
            </a:r>
            <a:r>
              <a:rPr lang="en-US" sz="800" dirty="0">
                <a:solidFill>
                  <a:schemeClr val="tx1"/>
                </a:solidFill>
              </a:rPr>
              <a:t>: 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      </a:t>
            </a:r>
            <a:r>
              <a:rPr lang="en-US" sz="800" dirty="0">
                <a:solidFill>
                  <a:srgbClr val="00B050"/>
                </a:solidFill>
              </a:rPr>
              <a:t>outport1</a:t>
            </a:r>
            <a:r>
              <a:rPr lang="en-US" sz="800" dirty="0">
                <a:solidFill>
                  <a:schemeClr val="tx1"/>
                </a:solidFill>
              </a:rPr>
              <a:t>:  Temp </a:t>
            </a:r>
            <a:r>
              <a:rPr lang="en-US" sz="800" dirty="0">
                <a:solidFill>
                  <a:srgbClr val="0070C0"/>
                </a:solidFill>
              </a:rPr>
              <a:t>[°C]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       </a:t>
            </a:r>
            <a:r>
              <a:rPr lang="en-US" sz="800" dirty="0">
                <a:solidFill>
                  <a:srgbClr val="00B050"/>
                </a:solidFill>
              </a:rPr>
              <a:t>behavior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if </a:t>
            </a:r>
            <a:r>
              <a:rPr lang="en-US" sz="800" dirty="0" err="1">
                <a:solidFill>
                  <a:schemeClr val="tx1"/>
                </a:solidFill>
              </a:rPr>
              <a:t>Temp_Sens.empty</a:t>
            </a:r>
            <a:r>
              <a:rPr lang="en-US" sz="800" dirty="0">
                <a:solidFill>
                  <a:schemeClr val="tx1"/>
                </a:solidFill>
              </a:rPr>
              <a:t>():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 	    Temp =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endParaRPr lang="en-US" sz="800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else:</a:t>
            </a:r>
          </a:p>
          <a:p>
            <a:pPr>
              <a:spcAft>
                <a:spcPts val="0"/>
              </a:spcAft>
            </a:pPr>
            <a:r>
              <a:rPr lang="en-US" sz="800" dirty="0">
                <a:solidFill>
                  <a:schemeClr val="tx1"/>
                </a:solidFill>
              </a:rPr>
              <a:t>	    Temp = </a:t>
            </a:r>
            <a:r>
              <a:rPr lang="en-US" sz="800" dirty="0" err="1">
                <a:solidFill>
                  <a:schemeClr val="tx1"/>
                </a:solidFill>
              </a:rPr>
              <a:t>Temp_Sens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597553D-AD1B-F833-56CD-DDB50594D7AC}"/>
              </a:ext>
            </a:extLst>
          </p:cNvPr>
          <p:cNvSpPr txBox="1">
            <a:spLocks/>
          </p:cNvSpPr>
          <p:nvPr/>
        </p:nvSpPr>
        <p:spPr>
          <a:xfrm>
            <a:off x="219718" y="3446238"/>
            <a:ext cx="2850649" cy="43088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B050"/>
                </a:solidFill>
              </a:rPr>
              <a:t>UX</a:t>
            </a:r>
            <a:r>
              <a:rPr lang="en-US" sz="1000" dirty="0"/>
              <a:t>: UX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1000" dirty="0"/>
              <a:t>       </a:t>
            </a:r>
            <a:r>
              <a:rPr lang="en-US" sz="800" dirty="0">
                <a:solidFill>
                  <a:srgbClr val="00B050"/>
                </a:solidFill>
              </a:rPr>
              <a:t>inport1</a:t>
            </a:r>
            <a:r>
              <a:rPr lang="en-US" sz="800" dirty="0"/>
              <a:t>: : </a:t>
            </a:r>
            <a:r>
              <a:rPr lang="en-US" sz="800" dirty="0" err="1"/>
              <a:t>L_conc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70C0"/>
                </a:solidFill>
              </a:rPr>
              <a:t>[mol/l ]</a:t>
            </a:r>
          </a:p>
          <a:p>
            <a:r>
              <a:rPr lang="en-US" sz="800" dirty="0">
                <a:solidFill>
                  <a:srgbClr val="00B050"/>
                </a:solidFill>
              </a:rPr>
              <a:t>	datatype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192729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8DD3A-C9F2-F109-3907-FC32510B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0"/>
            <a:ext cx="7556500" cy="539038"/>
          </a:xfrm>
        </p:spPr>
        <p:txBody>
          <a:bodyPr/>
          <a:lstStyle/>
          <a:p>
            <a:r>
              <a:rPr lang="en-US" dirty="0"/>
              <a:t>Communication Manager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9B678-556C-8D2A-9427-2D7790AD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1E147-976B-BA27-EB7A-05D9E0A2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299D5-5448-8DCF-6140-ED850F79613C}"/>
              </a:ext>
            </a:extLst>
          </p:cNvPr>
          <p:cNvSpPr txBox="1">
            <a:spLocks/>
          </p:cNvSpPr>
          <p:nvPr/>
        </p:nvSpPr>
        <p:spPr>
          <a:xfrm>
            <a:off x="-1" y="350095"/>
            <a:ext cx="3416969" cy="435503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connections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Connect1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T_Sens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-Mod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Temp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Ferm_Temp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temp_in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processing</a:t>
            </a:r>
            <a:r>
              <a:rPr lang="en-US" sz="800" dirty="0">
                <a:solidFill>
                  <a:srgbClr val="00B050"/>
                </a:solidFill>
              </a:rPr>
              <a:t>  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Connect2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T_prepro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-Switch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temp_out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processing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Temp_Sens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temp_switch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(input-32)*5/9</a:t>
            </a:r>
            <a:endParaRPr lang="en-US" sz="1000" dirty="0"/>
          </a:p>
          <a:p>
            <a:r>
              <a:rPr lang="en-US" sz="1000" dirty="0"/>
              <a:t> </a:t>
            </a:r>
            <a:r>
              <a:rPr lang="en-US" sz="800" dirty="0">
                <a:solidFill>
                  <a:srgbClr val="00B050"/>
                </a:solidFill>
              </a:rPr>
              <a:t>Connect3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T_Switch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-Yeast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Temp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temp_switch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>
                <a:solidFill>
                  <a:schemeClr val="tx1"/>
                </a:solidFill>
              </a:rPr>
              <a:t>Temp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Yeast growth prediction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Connect4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T_Thermo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-Switch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Thermodynamics prediction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/>
                </a:solidFill>
              </a:rPr>
              <a:t>Temp_Mod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temp_</a:t>
            </a:r>
            <a:r>
              <a:rPr lang="en-US" sz="800" dirty="0" err="1">
                <a:solidFill>
                  <a:schemeClr val="tx1"/>
                </a:solidFill>
              </a:rPr>
              <a:t>switch</a:t>
            </a:r>
            <a:r>
              <a:rPr lang="en-US" sz="800" dirty="0">
                <a:solidFill>
                  <a:srgbClr val="00B050"/>
                </a:solidFill>
              </a:rPr>
              <a:t>  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800" dirty="0"/>
              <a:t> – 273.15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Connect5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Conc_Op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-Yeast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Con_out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to mol 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Concentration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Yeast growth prediction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Connect6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Cy_Yeast-Agr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C_y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Yeast growth prediction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/>
                </a:solidFill>
              </a:rPr>
              <a:t>C_y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Conc_aggreggate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1000" dirty="0"/>
              <a:t> </a:t>
            </a:r>
          </a:p>
          <a:p>
            <a:r>
              <a:rPr lang="en-US" sz="1000" dirty="0"/>
              <a:t> </a:t>
            </a:r>
            <a:r>
              <a:rPr lang="en-US" sz="800" dirty="0">
                <a:solidFill>
                  <a:srgbClr val="00B050"/>
                </a:solidFill>
              </a:rPr>
              <a:t>Connect7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Csug_Yeast-Agr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C_sug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Yeast growth prediction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/>
                </a:solidFill>
              </a:rPr>
              <a:t>C_sug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Conc_aggreggate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Connect8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Rate-split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Rates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Yeast growth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pediction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>
                <a:solidFill>
                  <a:schemeClr val="tx1"/>
                </a:solidFill>
              </a:rPr>
              <a:t>Rates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rates_splitter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800" dirty="0"/>
              <a:t>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ED35FD8-229F-47C6-7EAA-32EDB7D073B4}"/>
              </a:ext>
            </a:extLst>
          </p:cNvPr>
          <p:cNvSpPr txBox="1">
            <a:spLocks/>
          </p:cNvSpPr>
          <p:nvPr/>
        </p:nvSpPr>
        <p:spPr>
          <a:xfrm>
            <a:off x="3521073" y="336472"/>
            <a:ext cx="3416969" cy="361637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Connections(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Connect9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Conc_Agr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-Op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Concentration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Conc_aggregate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Concentration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to mol</a:t>
            </a:r>
            <a:r>
              <a:rPr lang="en-US" sz="800" dirty="0">
                <a:solidFill>
                  <a:srgbClr val="00B050"/>
                </a:solidFill>
              </a:rPr>
              <a:t> 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Connect10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Yrate_Split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-dup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>
                <a:solidFill>
                  <a:srgbClr val="00B050"/>
                </a:solidFill>
              </a:rPr>
              <a:t>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yeast_rate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rates_splitter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/>
                </a:solidFill>
              </a:rPr>
              <a:t>yeast_rate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/>
                </a:solidFill>
              </a:rPr>
              <a:t>rates_duplicator</a:t>
            </a:r>
            <a:r>
              <a:rPr lang="en-US" sz="800" dirty="0">
                <a:solidFill>
                  <a:schemeClr val="tx1"/>
                </a:solidFill>
              </a:rPr>
              <a:t>  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1000" dirty="0"/>
              <a:t> </a:t>
            </a:r>
          </a:p>
          <a:p>
            <a:r>
              <a:rPr lang="en-US" sz="1000" dirty="0"/>
              <a:t> </a:t>
            </a:r>
            <a:r>
              <a:rPr lang="en-US" sz="800" dirty="0">
                <a:solidFill>
                  <a:srgbClr val="00B050"/>
                </a:solidFill>
              </a:rPr>
              <a:t>Connect11: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Sugrate_Split-Thermo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sugar_rate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rates_splitter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&gt;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sugar_rate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Thermodycamics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prediction</a:t>
            </a:r>
            <a:r>
              <a:rPr lang="en-US" sz="800" dirty="0">
                <a:solidFill>
                  <a:srgbClr val="00B050"/>
                </a:solidFill>
              </a:rPr>
              <a:t>-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Connect12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Yrate_dup-Thermo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/>
              <a:t>yeast_rate1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rates_duplicator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/>
              <a:t>yeast_rate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Thermodynamics prediction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800" dirty="0"/>
              <a:t> 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Connect13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Yrate_dup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-Leucine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/>
              <a:t>yeast_rate2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rates_duplicator</a:t>
            </a:r>
            <a:r>
              <a:rPr lang="en-US" sz="800" dirty="0">
                <a:solidFill>
                  <a:srgbClr val="00B050"/>
                </a:solidFill>
              </a:rPr>
              <a:t>- -&gt;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y_rate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leucine model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</a:p>
          <a:p>
            <a:r>
              <a:rPr lang="en-US" sz="800" dirty="0">
                <a:solidFill>
                  <a:srgbClr val="00B050"/>
                </a:solidFill>
              </a:rPr>
              <a:t>Connect14: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Lconc_Leucine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-UX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Def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800" dirty="0">
                <a:solidFill>
                  <a:srgbClr val="00B050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L_conc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leucine model</a:t>
            </a:r>
            <a:r>
              <a:rPr lang="en-US" sz="800" dirty="0">
                <a:solidFill>
                  <a:srgbClr val="00B050"/>
                </a:solidFill>
              </a:rPr>
              <a:t>-&gt; </a:t>
            </a:r>
            <a:r>
              <a:rPr lang="en-US" sz="800" dirty="0" err="1">
                <a:solidFill>
                  <a:schemeClr val="tx1"/>
                </a:solidFill>
              </a:rPr>
              <a:t>L_conc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rgbClr val="00B050"/>
                </a:solidFill>
              </a:rPr>
              <a:t>from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UX</a:t>
            </a:r>
            <a:endParaRPr lang="en-US" sz="800" dirty="0">
              <a:solidFill>
                <a:srgbClr val="00B050"/>
              </a:solidFill>
            </a:endParaRP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Exchange: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indent="288925"/>
            <a:r>
              <a:rPr lang="en-US" sz="800" dirty="0">
                <a:solidFill>
                  <a:srgbClr val="00B050"/>
                </a:solidFill>
              </a:rPr>
              <a:t>Transformation: </a:t>
            </a:r>
            <a:r>
              <a:rPr lang="en-US" sz="800" dirty="0">
                <a:solidFill>
                  <a:schemeClr val="tx1"/>
                </a:solidFill>
              </a:rPr>
              <a:t>output = input</a:t>
            </a:r>
            <a:r>
              <a:rPr lang="en-US" sz="1000" dirty="0"/>
              <a:t> </a:t>
            </a:r>
          </a:p>
          <a:p>
            <a:r>
              <a:rPr lang="en-US" sz="1000" dirty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239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7ABF0-671E-19DD-53B1-AEE2F979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6892D-E0A0-E3CD-C547-54B3A406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4417AF1-E199-B829-CB80-0B0C0E9798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4" y="0"/>
            <a:ext cx="6844699" cy="42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4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EBBA-3964-8909-BA1C-78378B14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198"/>
            <a:ext cx="7556500" cy="539038"/>
          </a:xfrm>
        </p:spPr>
        <p:txBody>
          <a:bodyPr/>
          <a:lstStyle/>
          <a:p>
            <a:r>
              <a:rPr lang="en-US" dirty="0"/>
              <a:t>Execution manager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52A7A-6CFF-8FF3-0288-18FB26B9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9C497-E91D-E92B-0202-38EF58F3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34</a:t>
            </a:fld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CB81065-06F8-447E-A221-FFD495E65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690" y="1306513"/>
            <a:ext cx="5842770" cy="29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21263-6E40-5713-A58C-F62C5CCD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7DD1-EA53-12B3-55E4-9F913C58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175147"/>
            <a:ext cx="7556500" cy="539038"/>
          </a:xfrm>
        </p:spPr>
        <p:txBody>
          <a:bodyPr/>
          <a:lstStyle/>
          <a:p>
            <a:r>
              <a:rPr lang="en-US" dirty="0"/>
              <a:t>Models orchestration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A90A1-06BA-C54B-7060-2BB94644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10" descr="Sequence Special Lineal color icon">
            <a:extLst>
              <a:ext uri="{FF2B5EF4-FFF2-40B4-BE49-F238E27FC236}">
                <a16:creationId xmlns:a16="http://schemas.microsoft.com/office/drawing/2014/main" id="{C050CFA1-73B8-BCE7-E3C8-433D92DC0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8" y="175147"/>
            <a:ext cx="390947" cy="39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9BBE6E0-7CD2-0A17-B6C9-325BF588FFC2}"/>
              </a:ext>
            </a:extLst>
          </p:cNvPr>
          <p:cNvGrpSpPr/>
          <p:nvPr/>
        </p:nvGrpSpPr>
        <p:grpSpPr>
          <a:xfrm>
            <a:off x="932620" y="2195552"/>
            <a:ext cx="819862" cy="721082"/>
            <a:chOff x="1260195" y="4748592"/>
            <a:chExt cx="1093149" cy="96144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2BA4C32-EF77-AC72-4EE0-B6E9F7AF2224}"/>
                </a:ext>
              </a:extLst>
            </p:cNvPr>
            <p:cNvSpPr/>
            <p:nvPr/>
          </p:nvSpPr>
          <p:spPr>
            <a:xfrm>
              <a:off x="1260195" y="5123582"/>
              <a:ext cx="538390" cy="586453"/>
            </a:xfrm>
            <a:custGeom>
              <a:avLst/>
              <a:gdLst>
                <a:gd name="connsiteX0" fmla="*/ 1873177 w 1875827"/>
                <a:gd name="connsiteY0" fmla="*/ 545385 h 2043286"/>
                <a:gd name="connsiteX1" fmla="*/ 1872320 w 1875827"/>
                <a:gd name="connsiteY1" fmla="*/ 837231 h 2043286"/>
                <a:gd name="connsiteX2" fmla="*/ 1781642 w 1875827"/>
                <a:gd name="connsiteY2" fmla="*/ 924861 h 2043286"/>
                <a:gd name="connsiteX3" fmla="*/ 1698489 w 1875827"/>
                <a:gd name="connsiteY3" fmla="*/ 911050 h 2043286"/>
                <a:gd name="connsiteX4" fmla="*/ 1422168 w 1875827"/>
                <a:gd name="connsiteY4" fmla="*/ 963818 h 2043286"/>
                <a:gd name="connsiteX5" fmla="*/ 1347588 w 1875827"/>
                <a:gd name="connsiteY5" fmla="*/ 1277667 h 2043286"/>
                <a:gd name="connsiteX6" fmla="*/ 1573616 w 1875827"/>
                <a:gd name="connsiteY6" fmla="*/ 1462071 h 2043286"/>
                <a:gd name="connsiteX7" fmla="*/ 1689059 w 1875827"/>
                <a:gd name="connsiteY7" fmla="*/ 1444164 h 2043286"/>
                <a:gd name="connsiteX8" fmla="*/ 1875558 w 1875827"/>
                <a:gd name="connsiteY8" fmla="*/ 1573418 h 2043286"/>
                <a:gd name="connsiteX9" fmla="*/ 1873844 w 1875827"/>
                <a:gd name="connsiteY9" fmla="*/ 2043287 h 2043286"/>
                <a:gd name="connsiteX10" fmla="*/ 343557 w 1875827"/>
                <a:gd name="connsiteY10" fmla="*/ 2043287 h 2043286"/>
                <a:gd name="connsiteX11" fmla="*/ 343557 w 1875827"/>
                <a:gd name="connsiteY11" fmla="*/ 1990994 h 2043286"/>
                <a:gd name="connsiteX12" fmla="*/ 344510 w 1875827"/>
                <a:gd name="connsiteY12" fmla="*/ 776843 h 2043286"/>
                <a:gd name="connsiteX13" fmla="*/ 285455 w 1875827"/>
                <a:gd name="connsiteY13" fmla="*/ 715311 h 2043286"/>
                <a:gd name="connsiteX14" fmla="*/ 57045 w 1875827"/>
                <a:gd name="connsiteY14" fmla="*/ 714930 h 2043286"/>
                <a:gd name="connsiteX15" fmla="*/ 1515 w 1875827"/>
                <a:gd name="connsiteY15" fmla="*/ 684260 h 2043286"/>
                <a:gd name="connsiteX16" fmla="*/ 20374 w 1875827"/>
                <a:gd name="connsiteY16" fmla="*/ 622442 h 2043286"/>
                <a:gd name="connsiteX17" fmla="*/ 198111 w 1875827"/>
                <a:gd name="connsiteY17" fmla="*/ 543385 h 2043286"/>
                <a:gd name="connsiteX18" fmla="*/ 859908 w 1875827"/>
                <a:gd name="connsiteY18" fmla="*/ 545099 h 2043286"/>
                <a:gd name="connsiteX19" fmla="*/ 1066124 w 1875827"/>
                <a:gd name="connsiteY19" fmla="*/ 255444 h 2043286"/>
                <a:gd name="connsiteX20" fmla="*/ 1156040 w 1875827"/>
                <a:gd name="connsiteY20" fmla="*/ 18843 h 2043286"/>
                <a:gd name="connsiteX21" fmla="*/ 1413882 w 1875827"/>
                <a:gd name="connsiteY21" fmla="*/ 96948 h 2043286"/>
                <a:gd name="connsiteX22" fmla="*/ 1423311 w 1875827"/>
                <a:gd name="connsiteY22" fmla="*/ 242966 h 2043286"/>
                <a:gd name="connsiteX23" fmla="*/ 1405881 w 1875827"/>
                <a:gd name="connsiteY23" fmla="*/ 381460 h 2043286"/>
                <a:gd name="connsiteX24" fmla="*/ 1596190 w 1875827"/>
                <a:gd name="connsiteY24" fmla="*/ 545004 h 2043286"/>
                <a:gd name="connsiteX25" fmla="*/ 1873177 w 1875827"/>
                <a:gd name="connsiteY25" fmla="*/ 545290 h 204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75827" h="2043286">
                  <a:moveTo>
                    <a:pt x="1873177" y="545385"/>
                  </a:moveTo>
                  <a:cubicBezTo>
                    <a:pt x="1873177" y="647303"/>
                    <a:pt x="1875177" y="742362"/>
                    <a:pt x="1872320" y="837231"/>
                  </a:cubicBezTo>
                  <a:cubicBezTo>
                    <a:pt x="1870891" y="884570"/>
                    <a:pt x="1829077" y="923718"/>
                    <a:pt x="1781642" y="924861"/>
                  </a:cubicBezTo>
                  <a:cubicBezTo>
                    <a:pt x="1753924" y="925528"/>
                    <a:pt x="1724016" y="921337"/>
                    <a:pt x="1698489" y="911050"/>
                  </a:cubicBezTo>
                  <a:cubicBezTo>
                    <a:pt x="1594095" y="868949"/>
                    <a:pt x="1501416" y="887523"/>
                    <a:pt x="1422168" y="963818"/>
                  </a:cubicBezTo>
                  <a:cubicBezTo>
                    <a:pt x="1331205" y="1051353"/>
                    <a:pt x="1305106" y="1159176"/>
                    <a:pt x="1347588" y="1277667"/>
                  </a:cubicBezTo>
                  <a:cubicBezTo>
                    <a:pt x="1385021" y="1382252"/>
                    <a:pt x="1459411" y="1451117"/>
                    <a:pt x="1573616" y="1462071"/>
                  </a:cubicBezTo>
                  <a:cubicBezTo>
                    <a:pt x="1611430" y="1465690"/>
                    <a:pt x="1653626" y="1458452"/>
                    <a:pt x="1689059" y="1444164"/>
                  </a:cubicBezTo>
                  <a:cubicBezTo>
                    <a:pt x="1786119" y="1405016"/>
                    <a:pt x="1881559" y="1442545"/>
                    <a:pt x="1875558" y="1573418"/>
                  </a:cubicBezTo>
                  <a:cubicBezTo>
                    <a:pt x="1868415" y="1728485"/>
                    <a:pt x="1873844" y="1884124"/>
                    <a:pt x="1873844" y="2043287"/>
                  </a:cubicBezTo>
                  <a:lnTo>
                    <a:pt x="343557" y="2043287"/>
                  </a:lnTo>
                  <a:lnTo>
                    <a:pt x="343557" y="1990994"/>
                  </a:lnTo>
                  <a:cubicBezTo>
                    <a:pt x="343557" y="1586277"/>
                    <a:pt x="342891" y="1181560"/>
                    <a:pt x="344510" y="776843"/>
                  </a:cubicBezTo>
                  <a:cubicBezTo>
                    <a:pt x="344700" y="731122"/>
                    <a:pt x="337080" y="711787"/>
                    <a:pt x="285455" y="715311"/>
                  </a:cubicBezTo>
                  <a:cubicBezTo>
                    <a:pt x="209636" y="720455"/>
                    <a:pt x="133055" y="718550"/>
                    <a:pt x="57045" y="714930"/>
                  </a:cubicBezTo>
                  <a:cubicBezTo>
                    <a:pt x="37138" y="713978"/>
                    <a:pt x="7420" y="699690"/>
                    <a:pt x="1515" y="684260"/>
                  </a:cubicBezTo>
                  <a:cubicBezTo>
                    <a:pt x="-4581" y="668162"/>
                    <a:pt x="8944" y="640826"/>
                    <a:pt x="20374" y="622442"/>
                  </a:cubicBezTo>
                  <a:cubicBezTo>
                    <a:pt x="61332" y="556910"/>
                    <a:pt x="121530" y="541575"/>
                    <a:pt x="198111" y="543385"/>
                  </a:cubicBezTo>
                  <a:cubicBezTo>
                    <a:pt x="418614" y="548719"/>
                    <a:pt x="639309" y="545290"/>
                    <a:pt x="859908" y="545099"/>
                  </a:cubicBezTo>
                  <a:cubicBezTo>
                    <a:pt x="1028214" y="545004"/>
                    <a:pt x="1121655" y="413464"/>
                    <a:pt x="1066124" y="255444"/>
                  </a:cubicBezTo>
                  <a:cubicBezTo>
                    <a:pt x="1027262" y="144859"/>
                    <a:pt x="1057266" y="65801"/>
                    <a:pt x="1156040" y="18843"/>
                  </a:cubicBezTo>
                  <a:cubicBezTo>
                    <a:pt x="1247575" y="-24686"/>
                    <a:pt x="1359780" y="9604"/>
                    <a:pt x="1413882" y="96948"/>
                  </a:cubicBezTo>
                  <a:cubicBezTo>
                    <a:pt x="1443219" y="144383"/>
                    <a:pt x="1437885" y="191436"/>
                    <a:pt x="1423311" y="242966"/>
                  </a:cubicBezTo>
                  <a:cubicBezTo>
                    <a:pt x="1410738" y="287448"/>
                    <a:pt x="1400356" y="336502"/>
                    <a:pt x="1405881" y="381460"/>
                  </a:cubicBezTo>
                  <a:cubicBezTo>
                    <a:pt x="1418454" y="482806"/>
                    <a:pt x="1493796" y="543671"/>
                    <a:pt x="1596190" y="545004"/>
                  </a:cubicBezTo>
                  <a:cubicBezTo>
                    <a:pt x="1686392" y="546147"/>
                    <a:pt x="1776689" y="545290"/>
                    <a:pt x="1873177" y="54529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10DE8F4-B277-209E-5D50-235B7356170E}"/>
                </a:ext>
              </a:extLst>
            </p:cNvPr>
            <p:cNvSpPr/>
            <p:nvPr/>
          </p:nvSpPr>
          <p:spPr>
            <a:xfrm>
              <a:off x="1656514" y="5280021"/>
              <a:ext cx="696830" cy="430014"/>
            </a:xfrm>
            <a:custGeom>
              <a:avLst/>
              <a:gdLst>
                <a:gd name="connsiteX0" fmla="*/ 2073651 w 2427855"/>
                <a:gd name="connsiteY0" fmla="*/ 1498229 h 1498229"/>
                <a:gd name="connsiteX1" fmla="*/ 544412 w 2427855"/>
                <a:gd name="connsiteY1" fmla="*/ 1498229 h 1498229"/>
                <a:gd name="connsiteX2" fmla="*/ 544412 w 2427855"/>
                <a:gd name="connsiteY2" fmla="*/ 1443556 h 1498229"/>
                <a:gd name="connsiteX3" fmla="*/ 545936 w 2427855"/>
                <a:gd name="connsiteY3" fmla="*/ 1015121 h 1498229"/>
                <a:gd name="connsiteX4" fmla="*/ 257043 w 2427855"/>
                <a:gd name="connsiteY4" fmla="*/ 806048 h 1498229"/>
                <a:gd name="connsiteX5" fmla="*/ 19394 w 2427855"/>
                <a:gd name="connsiteY5" fmla="*/ 719180 h 1498229"/>
                <a:gd name="connsiteX6" fmla="*/ 99309 w 2427855"/>
                <a:gd name="connsiteY6" fmla="*/ 457909 h 1498229"/>
                <a:gd name="connsiteX7" fmla="*/ 236565 w 2427855"/>
                <a:gd name="connsiteY7" fmla="*/ 448194 h 1498229"/>
                <a:gd name="connsiteX8" fmla="*/ 361151 w 2427855"/>
                <a:gd name="connsiteY8" fmla="*/ 470863 h 1498229"/>
                <a:gd name="connsiteX9" fmla="*/ 544603 w 2427855"/>
                <a:gd name="connsiteY9" fmla="*/ 274172 h 1498229"/>
                <a:gd name="connsiteX10" fmla="*/ 544603 w 2427855"/>
                <a:gd name="connsiteY10" fmla="*/ 55192 h 1498229"/>
                <a:gd name="connsiteX11" fmla="*/ 547175 w 2427855"/>
                <a:gd name="connsiteY11" fmla="*/ 1280 h 1498229"/>
                <a:gd name="connsiteX12" fmla="*/ 840830 w 2427855"/>
                <a:gd name="connsiteY12" fmla="*/ 2424 h 1498229"/>
                <a:gd name="connsiteX13" fmla="*/ 922460 w 2427855"/>
                <a:gd name="connsiteY13" fmla="*/ 142536 h 1498229"/>
                <a:gd name="connsiteX14" fmla="*/ 892266 w 2427855"/>
                <a:gd name="connsiteY14" fmla="*/ 256646 h 1498229"/>
                <a:gd name="connsiteX15" fmla="*/ 1038569 w 2427855"/>
                <a:gd name="connsiteY15" fmla="*/ 507725 h 1498229"/>
                <a:gd name="connsiteX16" fmla="*/ 1355847 w 2427855"/>
                <a:gd name="connsiteY16" fmla="*/ 483627 h 1498229"/>
                <a:gd name="connsiteX17" fmla="*/ 1442525 w 2427855"/>
                <a:gd name="connsiteY17" fmla="*/ 175778 h 1498229"/>
                <a:gd name="connsiteX18" fmla="*/ 1563397 w 2427855"/>
                <a:gd name="connsiteY18" fmla="*/ 42 h 1498229"/>
                <a:gd name="connsiteX19" fmla="*/ 2291774 w 2427855"/>
                <a:gd name="connsiteY19" fmla="*/ 42 h 1498229"/>
                <a:gd name="connsiteX20" fmla="*/ 2427124 w 2427855"/>
                <a:gd name="connsiteY20" fmla="*/ 114914 h 1498229"/>
                <a:gd name="connsiteX21" fmla="*/ 2368164 w 2427855"/>
                <a:gd name="connsiteY21" fmla="*/ 171111 h 1498229"/>
                <a:gd name="connsiteX22" fmla="*/ 2125372 w 2427855"/>
                <a:gd name="connsiteY22" fmla="*/ 170349 h 1498229"/>
                <a:gd name="connsiteX23" fmla="*/ 2072699 w 2427855"/>
                <a:gd name="connsiteY23" fmla="*/ 223975 h 1498229"/>
                <a:gd name="connsiteX24" fmla="*/ 2073556 w 2427855"/>
                <a:gd name="connsiteY24" fmla="*/ 1438032 h 1498229"/>
                <a:gd name="connsiteX25" fmla="*/ 2073556 w 2427855"/>
                <a:gd name="connsiteY25" fmla="*/ 1498134 h 14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27855" h="1498229">
                  <a:moveTo>
                    <a:pt x="2073651" y="1498229"/>
                  </a:moveTo>
                  <a:lnTo>
                    <a:pt x="544412" y="1498229"/>
                  </a:lnTo>
                  <a:cubicBezTo>
                    <a:pt x="544412" y="1477751"/>
                    <a:pt x="544412" y="1460606"/>
                    <a:pt x="544412" y="1443556"/>
                  </a:cubicBezTo>
                  <a:cubicBezTo>
                    <a:pt x="544603" y="1300776"/>
                    <a:pt x="540602" y="1157711"/>
                    <a:pt x="545936" y="1015121"/>
                  </a:cubicBezTo>
                  <a:cubicBezTo>
                    <a:pt x="552223" y="846720"/>
                    <a:pt x="406014" y="753279"/>
                    <a:pt x="257043" y="806048"/>
                  </a:cubicBezTo>
                  <a:cubicBezTo>
                    <a:pt x="147029" y="845005"/>
                    <a:pt x="63400" y="813382"/>
                    <a:pt x="19394" y="719180"/>
                  </a:cubicBezTo>
                  <a:cubicBezTo>
                    <a:pt x="-24897" y="624501"/>
                    <a:pt x="8726" y="513916"/>
                    <a:pt x="99309" y="457909"/>
                  </a:cubicBezTo>
                  <a:cubicBezTo>
                    <a:pt x="143124" y="430763"/>
                    <a:pt x="188558" y="434096"/>
                    <a:pt x="236565" y="448194"/>
                  </a:cubicBezTo>
                  <a:cubicBezTo>
                    <a:pt x="277046" y="460004"/>
                    <a:pt x="320003" y="473054"/>
                    <a:pt x="361151" y="470863"/>
                  </a:cubicBezTo>
                  <a:cubicBezTo>
                    <a:pt x="473070" y="464767"/>
                    <a:pt x="542984" y="386662"/>
                    <a:pt x="544603" y="274172"/>
                  </a:cubicBezTo>
                  <a:cubicBezTo>
                    <a:pt x="545651" y="201210"/>
                    <a:pt x="544412" y="128153"/>
                    <a:pt x="544603" y="55192"/>
                  </a:cubicBezTo>
                  <a:cubicBezTo>
                    <a:pt x="544603" y="38047"/>
                    <a:pt x="546222" y="20997"/>
                    <a:pt x="547175" y="1280"/>
                  </a:cubicBezTo>
                  <a:cubicBezTo>
                    <a:pt x="647663" y="1280"/>
                    <a:pt x="744437" y="-1958"/>
                    <a:pt x="840830" y="2424"/>
                  </a:cubicBezTo>
                  <a:cubicBezTo>
                    <a:pt x="904172" y="5281"/>
                    <a:pt x="940271" y="72527"/>
                    <a:pt x="922460" y="142536"/>
                  </a:cubicBezTo>
                  <a:cubicBezTo>
                    <a:pt x="912649" y="180732"/>
                    <a:pt x="895218" y="218069"/>
                    <a:pt x="892266" y="256646"/>
                  </a:cubicBezTo>
                  <a:cubicBezTo>
                    <a:pt x="883217" y="372375"/>
                    <a:pt x="940557" y="454575"/>
                    <a:pt x="1038569" y="507725"/>
                  </a:cubicBezTo>
                  <a:cubicBezTo>
                    <a:pt x="1147917" y="567066"/>
                    <a:pt x="1256597" y="558112"/>
                    <a:pt x="1355847" y="483627"/>
                  </a:cubicBezTo>
                  <a:cubicBezTo>
                    <a:pt x="1460908" y="404855"/>
                    <a:pt x="1488245" y="300461"/>
                    <a:pt x="1442525" y="175778"/>
                  </a:cubicBezTo>
                  <a:cubicBezTo>
                    <a:pt x="1402996" y="67955"/>
                    <a:pt x="1449478" y="137"/>
                    <a:pt x="1563397" y="42"/>
                  </a:cubicBezTo>
                  <a:cubicBezTo>
                    <a:pt x="1806189" y="-53"/>
                    <a:pt x="2048982" y="42"/>
                    <a:pt x="2291774" y="42"/>
                  </a:cubicBezTo>
                  <a:cubicBezTo>
                    <a:pt x="2333588" y="42"/>
                    <a:pt x="2421123" y="74528"/>
                    <a:pt x="2427124" y="114914"/>
                  </a:cubicBezTo>
                  <a:cubicBezTo>
                    <a:pt x="2432172" y="149013"/>
                    <a:pt x="2410932" y="170635"/>
                    <a:pt x="2368164" y="171111"/>
                  </a:cubicBezTo>
                  <a:cubicBezTo>
                    <a:pt x="2287202" y="172064"/>
                    <a:pt x="2206144" y="173874"/>
                    <a:pt x="2125372" y="170349"/>
                  </a:cubicBezTo>
                  <a:cubicBezTo>
                    <a:pt x="2082319" y="168444"/>
                    <a:pt x="2072603" y="182732"/>
                    <a:pt x="2072699" y="223975"/>
                  </a:cubicBezTo>
                  <a:cubicBezTo>
                    <a:pt x="2074223" y="628597"/>
                    <a:pt x="2073556" y="1033314"/>
                    <a:pt x="2073556" y="1438032"/>
                  </a:cubicBezTo>
                  <a:lnTo>
                    <a:pt x="2073556" y="14981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05B67D-7E40-657F-33CD-48FE896ED58F}"/>
                </a:ext>
              </a:extLst>
            </p:cNvPr>
            <p:cNvSpPr/>
            <p:nvPr/>
          </p:nvSpPr>
          <p:spPr>
            <a:xfrm>
              <a:off x="1820688" y="4748592"/>
              <a:ext cx="489636" cy="660363"/>
            </a:xfrm>
            <a:custGeom>
              <a:avLst/>
              <a:gdLst>
                <a:gd name="connsiteX0" fmla="*/ 12414 w 1705958"/>
                <a:gd name="connsiteY0" fmla="*/ 0 h 2300796"/>
                <a:gd name="connsiteX1" fmla="*/ 206914 w 1705958"/>
                <a:gd name="connsiteY1" fmla="*/ 213550 h 2300796"/>
                <a:gd name="connsiteX2" fmla="*/ 566292 w 1705958"/>
                <a:gd name="connsiteY2" fmla="*/ 607409 h 2300796"/>
                <a:gd name="connsiteX3" fmla="*/ 616108 w 1705958"/>
                <a:gd name="connsiteY3" fmla="*/ 635889 h 2300796"/>
                <a:gd name="connsiteX4" fmla="*/ 633634 w 1705958"/>
                <a:gd name="connsiteY4" fmla="*/ 580644 h 2300796"/>
                <a:gd name="connsiteX5" fmla="*/ 717264 w 1705958"/>
                <a:gd name="connsiteY5" fmla="*/ 498443 h 2300796"/>
                <a:gd name="connsiteX6" fmla="*/ 1107789 w 1705958"/>
                <a:gd name="connsiteY6" fmla="*/ 498253 h 2300796"/>
                <a:gd name="connsiteX7" fmla="*/ 1177988 w 1705958"/>
                <a:gd name="connsiteY7" fmla="*/ 568928 h 2300796"/>
                <a:gd name="connsiteX8" fmla="*/ 1177035 w 1705958"/>
                <a:gd name="connsiteY8" fmla="*/ 1092803 h 2300796"/>
                <a:gd name="connsiteX9" fmla="*/ 1227518 w 1705958"/>
                <a:gd name="connsiteY9" fmla="*/ 1224343 h 2300796"/>
                <a:gd name="connsiteX10" fmla="*/ 1660048 w 1705958"/>
                <a:gd name="connsiteY10" fmla="*/ 1699736 h 2300796"/>
                <a:gd name="connsiteX11" fmla="*/ 1705959 w 1705958"/>
                <a:gd name="connsiteY11" fmla="*/ 1753457 h 2300796"/>
                <a:gd name="connsiteX12" fmla="*/ 1643665 w 1705958"/>
                <a:gd name="connsiteY12" fmla="*/ 1753457 h 2300796"/>
                <a:gd name="connsiteX13" fmla="*/ 1010253 w 1705958"/>
                <a:gd name="connsiteY13" fmla="*/ 1753648 h 2300796"/>
                <a:gd name="connsiteX14" fmla="*/ 811275 w 1705958"/>
                <a:gd name="connsiteY14" fmla="*/ 2045113 h 2300796"/>
                <a:gd name="connsiteX15" fmla="*/ 774128 w 1705958"/>
                <a:gd name="connsiteY15" fmla="*/ 2243804 h 2300796"/>
                <a:gd name="connsiteX16" fmla="*/ 558006 w 1705958"/>
                <a:gd name="connsiteY16" fmla="*/ 2283714 h 2300796"/>
                <a:gd name="connsiteX17" fmla="*/ 456564 w 1705958"/>
                <a:gd name="connsiteY17" fmla="*/ 2052352 h 2300796"/>
                <a:gd name="connsiteX18" fmla="*/ 250253 w 1705958"/>
                <a:gd name="connsiteY18" fmla="*/ 1753267 h 2300796"/>
                <a:gd name="connsiteX19" fmla="*/ 6318 w 1705958"/>
                <a:gd name="connsiteY19" fmla="*/ 1754029 h 2300796"/>
                <a:gd name="connsiteX20" fmla="*/ 8032 w 1705958"/>
                <a:gd name="connsiteY20" fmla="*/ 1450372 h 2300796"/>
                <a:gd name="connsiteX21" fmla="*/ 145002 w 1705958"/>
                <a:gd name="connsiteY21" fmla="*/ 1376743 h 2300796"/>
                <a:gd name="connsiteX22" fmla="*/ 263683 w 1705958"/>
                <a:gd name="connsiteY22" fmla="*/ 1407985 h 2300796"/>
                <a:gd name="connsiteX23" fmla="*/ 527049 w 1705958"/>
                <a:gd name="connsiteY23" fmla="*/ 1227582 h 2300796"/>
                <a:gd name="connsiteX24" fmla="*/ 449040 w 1705958"/>
                <a:gd name="connsiteY24" fmla="*/ 902018 h 2300796"/>
                <a:gd name="connsiteX25" fmla="*/ 188531 w 1705958"/>
                <a:gd name="connsiteY25" fmla="*/ 854107 h 2300796"/>
                <a:gd name="connsiteX26" fmla="*/ 126 w 1705958"/>
                <a:gd name="connsiteY26" fmla="*/ 723233 h 2300796"/>
                <a:gd name="connsiteX27" fmla="*/ 2127 w 1705958"/>
                <a:gd name="connsiteY27" fmla="*/ 42291 h 2300796"/>
                <a:gd name="connsiteX28" fmla="*/ 2127 w 1705958"/>
                <a:gd name="connsiteY28" fmla="*/ 4763 h 2300796"/>
                <a:gd name="connsiteX29" fmla="*/ 12318 w 1705958"/>
                <a:gd name="connsiteY29" fmla="*/ 95 h 230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05958" h="2300796">
                  <a:moveTo>
                    <a:pt x="12414" y="0"/>
                  </a:moveTo>
                  <a:cubicBezTo>
                    <a:pt x="77279" y="71152"/>
                    <a:pt x="142144" y="142304"/>
                    <a:pt x="206914" y="213550"/>
                  </a:cubicBezTo>
                  <a:cubicBezTo>
                    <a:pt x="326548" y="344996"/>
                    <a:pt x="445706" y="476821"/>
                    <a:pt x="566292" y="607409"/>
                  </a:cubicBezTo>
                  <a:cubicBezTo>
                    <a:pt x="578675" y="620839"/>
                    <a:pt x="599249" y="626555"/>
                    <a:pt x="616108" y="635889"/>
                  </a:cubicBezTo>
                  <a:cubicBezTo>
                    <a:pt x="622204" y="617506"/>
                    <a:pt x="632777" y="599313"/>
                    <a:pt x="633634" y="580644"/>
                  </a:cubicBezTo>
                  <a:cubicBezTo>
                    <a:pt x="636968" y="508635"/>
                    <a:pt x="645636" y="498538"/>
                    <a:pt x="717264" y="498443"/>
                  </a:cubicBezTo>
                  <a:cubicBezTo>
                    <a:pt x="847471" y="498158"/>
                    <a:pt x="977582" y="498062"/>
                    <a:pt x="1107789" y="498253"/>
                  </a:cubicBezTo>
                  <a:cubicBezTo>
                    <a:pt x="1163510" y="498253"/>
                    <a:pt x="1177893" y="512731"/>
                    <a:pt x="1177988" y="568928"/>
                  </a:cubicBezTo>
                  <a:cubicBezTo>
                    <a:pt x="1178274" y="743522"/>
                    <a:pt x="1179893" y="918210"/>
                    <a:pt x="1177035" y="1092803"/>
                  </a:cubicBezTo>
                  <a:cubicBezTo>
                    <a:pt x="1176178" y="1145858"/>
                    <a:pt x="1191418" y="1185482"/>
                    <a:pt x="1227518" y="1224343"/>
                  </a:cubicBezTo>
                  <a:cubicBezTo>
                    <a:pt x="1373250" y="1381316"/>
                    <a:pt x="1516125" y="1540955"/>
                    <a:pt x="1660048" y="1699736"/>
                  </a:cubicBezTo>
                  <a:cubicBezTo>
                    <a:pt x="1672812" y="1713833"/>
                    <a:pt x="1684718" y="1728502"/>
                    <a:pt x="1705959" y="1753457"/>
                  </a:cubicBezTo>
                  <a:cubicBezTo>
                    <a:pt x="1678717" y="1753457"/>
                    <a:pt x="1661191" y="1753457"/>
                    <a:pt x="1643665" y="1753457"/>
                  </a:cubicBezTo>
                  <a:cubicBezTo>
                    <a:pt x="1432496" y="1753457"/>
                    <a:pt x="1221422" y="1752505"/>
                    <a:pt x="1010253" y="1753648"/>
                  </a:cubicBezTo>
                  <a:cubicBezTo>
                    <a:pt x="847375" y="1754505"/>
                    <a:pt x="750411" y="1893570"/>
                    <a:pt x="811275" y="2045113"/>
                  </a:cubicBezTo>
                  <a:cubicBezTo>
                    <a:pt x="842803" y="2123694"/>
                    <a:pt x="833850" y="2188274"/>
                    <a:pt x="774128" y="2243804"/>
                  </a:cubicBezTo>
                  <a:cubicBezTo>
                    <a:pt x="711930" y="2301716"/>
                    <a:pt x="637825" y="2316385"/>
                    <a:pt x="558006" y="2283714"/>
                  </a:cubicBezTo>
                  <a:cubicBezTo>
                    <a:pt x="457231" y="2242471"/>
                    <a:pt x="417512" y="2152745"/>
                    <a:pt x="456564" y="2052352"/>
                  </a:cubicBezTo>
                  <a:cubicBezTo>
                    <a:pt x="519144" y="1891475"/>
                    <a:pt x="422560" y="1743551"/>
                    <a:pt x="250253" y="1753267"/>
                  </a:cubicBezTo>
                  <a:cubicBezTo>
                    <a:pt x="169767" y="1757743"/>
                    <a:pt x="88899" y="1754029"/>
                    <a:pt x="6318" y="1754029"/>
                  </a:cubicBezTo>
                  <a:cubicBezTo>
                    <a:pt x="6318" y="1649159"/>
                    <a:pt x="1650" y="1549432"/>
                    <a:pt x="8032" y="1450372"/>
                  </a:cubicBezTo>
                  <a:cubicBezTo>
                    <a:pt x="11842" y="1391698"/>
                    <a:pt x="79660" y="1360075"/>
                    <a:pt x="145002" y="1376743"/>
                  </a:cubicBezTo>
                  <a:cubicBezTo>
                    <a:pt x="184721" y="1386935"/>
                    <a:pt x="223583" y="1404842"/>
                    <a:pt x="263683" y="1407985"/>
                  </a:cubicBezTo>
                  <a:cubicBezTo>
                    <a:pt x="378459" y="1417130"/>
                    <a:pt x="479520" y="1345311"/>
                    <a:pt x="527049" y="1227582"/>
                  </a:cubicBezTo>
                  <a:cubicBezTo>
                    <a:pt x="572293" y="1115568"/>
                    <a:pt x="540194" y="981266"/>
                    <a:pt x="449040" y="902018"/>
                  </a:cubicBezTo>
                  <a:cubicBezTo>
                    <a:pt x="371601" y="834771"/>
                    <a:pt x="283972" y="813435"/>
                    <a:pt x="188531" y="854107"/>
                  </a:cubicBezTo>
                  <a:cubicBezTo>
                    <a:pt x="96805" y="893255"/>
                    <a:pt x="-4065" y="864108"/>
                    <a:pt x="126" y="723233"/>
                  </a:cubicBezTo>
                  <a:cubicBezTo>
                    <a:pt x="6889" y="496443"/>
                    <a:pt x="2031" y="269272"/>
                    <a:pt x="2127" y="42291"/>
                  </a:cubicBezTo>
                  <a:cubicBezTo>
                    <a:pt x="2127" y="29813"/>
                    <a:pt x="2127" y="17240"/>
                    <a:pt x="2127" y="4763"/>
                  </a:cubicBezTo>
                  <a:lnTo>
                    <a:pt x="12318" y="9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E59CCA-5147-D2E7-2F9E-A5082A00BF32}"/>
                </a:ext>
              </a:extLst>
            </p:cNvPr>
            <p:cNvSpPr/>
            <p:nvPr/>
          </p:nvSpPr>
          <p:spPr>
            <a:xfrm>
              <a:off x="1317578" y="4748811"/>
              <a:ext cx="639680" cy="507952"/>
            </a:xfrm>
            <a:custGeom>
              <a:avLst/>
              <a:gdLst>
                <a:gd name="connsiteX0" fmla="*/ 1683163 w 2228736"/>
                <a:gd name="connsiteY0" fmla="*/ 0 h 1769777"/>
                <a:gd name="connsiteX1" fmla="*/ 1683353 w 2228736"/>
                <a:gd name="connsiteY1" fmla="*/ 776478 h 1769777"/>
                <a:gd name="connsiteX2" fmla="*/ 1843659 w 2228736"/>
                <a:gd name="connsiteY2" fmla="*/ 971359 h 1769777"/>
                <a:gd name="connsiteX3" fmla="*/ 1982534 w 2228736"/>
                <a:gd name="connsiteY3" fmla="*/ 955548 h 1769777"/>
                <a:gd name="connsiteX4" fmla="*/ 2166176 w 2228736"/>
                <a:gd name="connsiteY4" fmla="*/ 991172 h 1769777"/>
                <a:gd name="connsiteX5" fmla="*/ 2214848 w 2228736"/>
                <a:gd name="connsiteY5" fmla="*/ 1205579 h 1769777"/>
                <a:gd name="connsiteX6" fmla="*/ 2062067 w 2228736"/>
                <a:gd name="connsiteY6" fmla="*/ 1331595 h 1769777"/>
                <a:gd name="connsiteX7" fmla="*/ 1975390 w 2228736"/>
                <a:gd name="connsiteY7" fmla="*/ 1312259 h 1769777"/>
                <a:gd name="connsiteX8" fmla="*/ 1682210 w 2228736"/>
                <a:gd name="connsiteY8" fmla="*/ 1516951 h 1769777"/>
                <a:gd name="connsiteX9" fmla="*/ 1682877 w 2228736"/>
                <a:gd name="connsiteY9" fmla="*/ 1678781 h 1769777"/>
                <a:gd name="connsiteX10" fmla="*/ 1682877 w 2228736"/>
                <a:gd name="connsiteY10" fmla="*/ 1764982 h 1769777"/>
                <a:gd name="connsiteX11" fmla="*/ 1630680 w 2228736"/>
                <a:gd name="connsiteY11" fmla="*/ 1768126 h 1769777"/>
                <a:gd name="connsiteX12" fmla="*/ 1426083 w 2228736"/>
                <a:gd name="connsiteY12" fmla="*/ 1769269 h 1769777"/>
                <a:gd name="connsiteX13" fmla="*/ 1311021 w 2228736"/>
                <a:gd name="connsiteY13" fmla="*/ 1603629 h 1769777"/>
                <a:gd name="connsiteX14" fmla="*/ 1337215 w 2228736"/>
                <a:gd name="connsiteY14" fmla="*/ 1479614 h 1769777"/>
                <a:gd name="connsiteX15" fmla="*/ 1049560 w 2228736"/>
                <a:gd name="connsiteY15" fmla="*/ 1223486 h 1769777"/>
                <a:gd name="connsiteX16" fmla="*/ 763715 w 2228736"/>
                <a:gd name="connsiteY16" fmla="*/ 1475899 h 1769777"/>
                <a:gd name="connsiteX17" fmla="*/ 783050 w 2228736"/>
                <a:gd name="connsiteY17" fmla="*/ 1586960 h 1769777"/>
                <a:gd name="connsiteX18" fmla="*/ 797052 w 2228736"/>
                <a:gd name="connsiteY18" fmla="*/ 1660874 h 1769777"/>
                <a:gd name="connsiteX19" fmla="*/ 694277 w 2228736"/>
                <a:gd name="connsiteY19" fmla="*/ 1767269 h 1769777"/>
                <a:gd name="connsiteX20" fmla="*/ 13526 w 2228736"/>
                <a:gd name="connsiteY20" fmla="*/ 1767078 h 1769777"/>
                <a:gd name="connsiteX21" fmla="*/ 0 w 2228736"/>
                <a:gd name="connsiteY21" fmla="*/ 1759077 h 1769777"/>
                <a:gd name="connsiteX22" fmla="*/ 1682972 w 2228736"/>
                <a:gd name="connsiteY22" fmla="*/ 95 h 176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8736" h="1769777">
                  <a:moveTo>
                    <a:pt x="1683163" y="0"/>
                  </a:moveTo>
                  <a:cubicBezTo>
                    <a:pt x="1683163" y="269081"/>
                    <a:pt x="1682782" y="522732"/>
                    <a:pt x="1683353" y="776478"/>
                  </a:cubicBezTo>
                  <a:cubicBezTo>
                    <a:pt x="1683639" y="876395"/>
                    <a:pt x="1746980" y="958120"/>
                    <a:pt x="1843659" y="971359"/>
                  </a:cubicBezTo>
                  <a:cubicBezTo>
                    <a:pt x="1888712" y="977551"/>
                    <a:pt x="1939576" y="970883"/>
                    <a:pt x="1982534" y="955548"/>
                  </a:cubicBezTo>
                  <a:cubicBezTo>
                    <a:pt x="2054066" y="929926"/>
                    <a:pt x="2113788" y="939355"/>
                    <a:pt x="2166176" y="991172"/>
                  </a:cubicBezTo>
                  <a:cubicBezTo>
                    <a:pt x="2227231" y="1051560"/>
                    <a:pt x="2243900" y="1125474"/>
                    <a:pt x="2214848" y="1205579"/>
                  </a:cubicBezTo>
                  <a:cubicBezTo>
                    <a:pt x="2189417" y="1275874"/>
                    <a:pt x="2138648" y="1323784"/>
                    <a:pt x="2062067" y="1331595"/>
                  </a:cubicBezTo>
                  <a:cubicBezTo>
                    <a:pt x="2034064" y="1334453"/>
                    <a:pt x="2003488" y="1321784"/>
                    <a:pt x="1975390" y="1312259"/>
                  </a:cubicBezTo>
                  <a:cubicBezTo>
                    <a:pt x="1798225" y="1252252"/>
                    <a:pt x="1669923" y="1365790"/>
                    <a:pt x="1682210" y="1516951"/>
                  </a:cubicBezTo>
                  <a:cubicBezTo>
                    <a:pt x="1686592" y="1570577"/>
                    <a:pt x="1682877" y="1624774"/>
                    <a:pt x="1682877" y="1678781"/>
                  </a:cubicBezTo>
                  <a:cubicBezTo>
                    <a:pt x="1682877" y="1705642"/>
                    <a:pt x="1682877" y="1732407"/>
                    <a:pt x="1682877" y="1764982"/>
                  </a:cubicBezTo>
                  <a:cubicBezTo>
                    <a:pt x="1663922" y="1766221"/>
                    <a:pt x="1647349" y="1768031"/>
                    <a:pt x="1630680" y="1768126"/>
                  </a:cubicBezTo>
                  <a:cubicBezTo>
                    <a:pt x="1562481" y="1768412"/>
                    <a:pt x="1493901" y="1764030"/>
                    <a:pt x="1426083" y="1769269"/>
                  </a:cubicBezTo>
                  <a:cubicBezTo>
                    <a:pt x="1327118" y="1776889"/>
                    <a:pt x="1280255" y="1697926"/>
                    <a:pt x="1311021" y="1603629"/>
                  </a:cubicBezTo>
                  <a:cubicBezTo>
                    <a:pt x="1324070" y="1563529"/>
                    <a:pt x="1339120" y="1520571"/>
                    <a:pt x="1337215" y="1479614"/>
                  </a:cubicBezTo>
                  <a:cubicBezTo>
                    <a:pt x="1330833" y="1338358"/>
                    <a:pt x="1198817" y="1223963"/>
                    <a:pt x="1049560" y="1223486"/>
                  </a:cubicBezTo>
                  <a:cubicBezTo>
                    <a:pt x="903732" y="1223010"/>
                    <a:pt x="773144" y="1335786"/>
                    <a:pt x="763715" y="1475899"/>
                  </a:cubicBezTo>
                  <a:cubicBezTo>
                    <a:pt x="761238" y="1512380"/>
                    <a:pt x="775907" y="1550003"/>
                    <a:pt x="783050" y="1586960"/>
                  </a:cubicBezTo>
                  <a:cubicBezTo>
                    <a:pt x="787718" y="1611630"/>
                    <a:pt x="796766" y="1636205"/>
                    <a:pt x="797052" y="1660874"/>
                  </a:cubicBezTo>
                  <a:cubicBezTo>
                    <a:pt x="797719" y="1724501"/>
                    <a:pt x="758190" y="1766888"/>
                    <a:pt x="694277" y="1767269"/>
                  </a:cubicBezTo>
                  <a:cubicBezTo>
                    <a:pt x="467392" y="1768507"/>
                    <a:pt x="240506" y="1767459"/>
                    <a:pt x="13526" y="1767078"/>
                  </a:cubicBezTo>
                  <a:cubicBezTo>
                    <a:pt x="11049" y="1767078"/>
                    <a:pt x="8477" y="1764221"/>
                    <a:pt x="0" y="1759077"/>
                  </a:cubicBezTo>
                  <a:cubicBezTo>
                    <a:pt x="558356" y="1175480"/>
                    <a:pt x="1115568" y="593122"/>
                    <a:pt x="1682972" y="9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845620-ABC1-7A5F-8D34-FED46EBF284B}"/>
              </a:ext>
            </a:extLst>
          </p:cNvPr>
          <p:cNvSpPr txBox="1"/>
          <p:nvPr/>
        </p:nvSpPr>
        <p:spPr>
          <a:xfrm>
            <a:off x="785338" y="2916634"/>
            <a:ext cx="11144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System  </a:t>
            </a:r>
          </a:p>
        </p:txBody>
      </p:sp>
      <p:pic>
        <p:nvPicPr>
          <p:cNvPr id="2052" name="Picture 4" descr="Workflow - Free arrows icons">
            <a:extLst>
              <a:ext uri="{FF2B5EF4-FFF2-40B4-BE49-F238E27FC236}">
                <a16:creationId xmlns:a16="http://schemas.microsoft.com/office/drawing/2014/main" id="{DDE5BF57-2BFB-4E92-2EFD-73B7D9FF6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977" y="3362431"/>
            <a:ext cx="750602" cy="75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59DADC-3B5F-6499-2B1A-ABA10FB43E48}"/>
              </a:ext>
            </a:extLst>
          </p:cNvPr>
          <p:cNvSpPr txBox="1"/>
          <p:nvPr/>
        </p:nvSpPr>
        <p:spPr>
          <a:xfrm>
            <a:off x="4181834" y="2914055"/>
            <a:ext cx="488322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Execution definition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Triggers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Configuration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Roll of Time</a:t>
            </a:r>
          </a:p>
          <a:p>
            <a:pPr marL="728663" lvl="2" indent="-214313">
              <a:buFont typeface="Arial" panose="020B0604020202020204" pitchFamily="34" charset="0"/>
              <a:buChar char="•"/>
            </a:pPr>
            <a:r>
              <a:rPr lang="en-US" sz="1350" dirty="0"/>
              <a:t>Simulation time</a:t>
            </a:r>
          </a:p>
          <a:p>
            <a:pPr marL="728663" lvl="2" indent="-214313">
              <a:buFont typeface="Arial" panose="020B0604020202020204" pitchFamily="34" charset="0"/>
              <a:buChar char="•"/>
            </a:pPr>
            <a:r>
              <a:rPr lang="en-US" sz="1350" dirty="0"/>
              <a:t>Time/frequency configuration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51330D32-72B2-05DF-CE3A-509B26AEAE3D}"/>
              </a:ext>
            </a:extLst>
          </p:cNvPr>
          <p:cNvSpPr/>
          <p:nvPr/>
        </p:nvSpPr>
        <p:spPr>
          <a:xfrm>
            <a:off x="1930138" y="636396"/>
            <a:ext cx="522623" cy="4061689"/>
          </a:xfrm>
          <a:prstGeom prst="leftBrace">
            <a:avLst>
              <a:gd name="adj1" fmla="val 421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7B89A9-7259-2379-FC6D-160925097720}"/>
              </a:ext>
            </a:extLst>
          </p:cNvPr>
          <p:cNvGrpSpPr/>
          <p:nvPr/>
        </p:nvGrpSpPr>
        <p:grpSpPr>
          <a:xfrm>
            <a:off x="2564105" y="1547058"/>
            <a:ext cx="1215063" cy="620827"/>
            <a:chOff x="3386212" y="5124652"/>
            <a:chExt cx="1620084" cy="82776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120A702-D9AD-E96D-0786-DFB10C8B31EB}"/>
                </a:ext>
              </a:extLst>
            </p:cNvPr>
            <p:cNvSpPr/>
            <p:nvPr/>
          </p:nvSpPr>
          <p:spPr>
            <a:xfrm>
              <a:off x="3473081" y="5206682"/>
              <a:ext cx="483800" cy="3994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3B1CAFE-9CEC-13FE-60C5-C9016E213DAE}"/>
                </a:ext>
              </a:extLst>
            </p:cNvPr>
            <p:cNvSpPr/>
            <p:nvPr/>
          </p:nvSpPr>
          <p:spPr>
            <a:xfrm>
              <a:off x="3893402" y="5256763"/>
              <a:ext cx="173736" cy="152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10165286-46A1-E7D2-8BCB-094723F6881A}"/>
                </a:ext>
              </a:extLst>
            </p:cNvPr>
            <p:cNvSpPr/>
            <p:nvPr/>
          </p:nvSpPr>
          <p:spPr>
            <a:xfrm>
              <a:off x="3891232" y="5453642"/>
              <a:ext cx="173736" cy="152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AF5607C-AEB5-EF1E-63FE-D3C5A1CCD7B4}"/>
                </a:ext>
              </a:extLst>
            </p:cNvPr>
            <p:cNvSpPr/>
            <p:nvPr/>
          </p:nvSpPr>
          <p:spPr>
            <a:xfrm>
              <a:off x="4613733" y="5124652"/>
              <a:ext cx="392563" cy="4328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088B61-AA0B-5EB5-7606-E4F338E528FF}"/>
                </a:ext>
              </a:extLst>
            </p:cNvPr>
            <p:cNvSpPr/>
            <p:nvPr/>
          </p:nvSpPr>
          <p:spPr>
            <a:xfrm>
              <a:off x="4138470" y="5710036"/>
              <a:ext cx="436231" cy="2423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7D75630-5E73-53C9-B587-662E77B10BAF}"/>
                </a:ext>
              </a:extLst>
            </p:cNvPr>
            <p:cNvSpPr/>
            <p:nvPr/>
          </p:nvSpPr>
          <p:spPr>
            <a:xfrm rot="10800000">
              <a:off x="4459992" y="5365772"/>
              <a:ext cx="173736" cy="152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53B2BD83-C801-4160-97E3-D3E6DE33F4C0}"/>
                </a:ext>
              </a:extLst>
            </p:cNvPr>
            <p:cNvSpPr/>
            <p:nvPr/>
          </p:nvSpPr>
          <p:spPr>
            <a:xfrm>
              <a:off x="4508953" y="5780959"/>
              <a:ext cx="173736" cy="152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4BEF2F33-6D1F-4AA1-A031-D00AFADB3DE4}"/>
                </a:ext>
              </a:extLst>
            </p:cNvPr>
            <p:cNvSpPr/>
            <p:nvPr/>
          </p:nvSpPr>
          <p:spPr>
            <a:xfrm>
              <a:off x="3386212" y="5351586"/>
              <a:ext cx="173736" cy="15253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A51F506-4046-06F8-4877-1A3EA3BAEBFB}"/>
                </a:ext>
              </a:extLst>
            </p:cNvPr>
            <p:cNvSpPr/>
            <p:nvPr/>
          </p:nvSpPr>
          <p:spPr>
            <a:xfrm rot="1630328">
              <a:off x="4055724" y="5759163"/>
              <a:ext cx="173736" cy="15253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66788495-92B5-B39F-8859-5FF064F00BEF}"/>
                </a:ext>
              </a:extLst>
            </p:cNvPr>
            <p:cNvSpPr/>
            <p:nvPr/>
          </p:nvSpPr>
          <p:spPr>
            <a:xfrm>
              <a:off x="4496395" y="5172911"/>
              <a:ext cx="173736" cy="15253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9EBE7BD-B76B-2646-D7C2-1F6331394D36}"/>
                </a:ext>
              </a:extLst>
            </p:cNvPr>
            <p:cNvSpPr/>
            <p:nvPr/>
          </p:nvSpPr>
          <p:spPr>
            <a:xfrm rot="16200000">
              <a:off x="4776870" y="5528907"/>
              <a:ext cx="173736" cy="15253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37">
              <a:extLst>
                <a:ext uri="{FF2B5EF4-FFF2-40B4-BE49-F238E27FC236}">
                  <a16:creationId xmlns:a16="http://schemas.microsoft.com/office/drawing/2014/main" id="{18D763A1-6F2F-6F2E-B233-952118BA6E96}"/>
                </a:ext>
              </a:extLst>
            </p:cNvPr>
            <p:cNvCxnSpPr>
              <a:stCxn id="16" idx="3"/>
              <a:endCxn id="25" idx="1"/>
            </p:cNvCxnSpPr>
            <p:nvPr/>
          </p:nvCxnSpPr>
          <p:spPr>
            <a:xfrm flipV="1">
              <a:off x="4067138" y="5249179"/>
              <a:ext cx="429257" cy="8385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8">
              <a:extLst>
                <a:ext uri="{FF2B5EF4-FFF2-40B4-BE49-F238E27FC236}">
                  <a16:creationId xmlns:a16="http://schemas.microsoft.com/office/drawing/2014/main" id="{B25212C5-5854-02C2-C4E1-D77D23035F93}"/>
                </a:ext>
              </a:extLst>
            </p:cNvPr>
            <p:cNvCxnSpPr>
              <a:cxnSpLocks/>
              <a:stCxn id="18" idx="3"/>
              <a:endCxn id="24" idx="1"/>
            </p:cNvCxnSpPr>
            <p:nvPr/>
          </p:nvCxnSpPr>
          <p:spPr>
            <a:xfrm>
              <a:off x="4064968" y="5529910"/>
              <a:ext cx="343" cy="265851"/>
            </a:xfrm>
            <a:prstGeom prst="curvedConnector5">
              <a:avLst>
                <a:gd name="adj1" fmla="val 66647230"/>
                <a:gd name="adj2" fmla="val 57461"/>
                <a:gd name="adj3" fmla="val -66547230"/>
              </a:avLst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1A0E862-6495-5B1D-D256-540A58A5F52D}"/>
                </a:ext>
              </a:extLst>
            </p:cNvPr>
            <p:cNvSpPr/>
            <p:nvPr/>
          </p:nvSpPr>
          <p:spPr>
            <a:xfrm rot="4803696">
              <a:off x="4284352" y="5633768"/>
              <a:ext cx="173736" cy="15253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" name="Straight Connector 38">
              <a:extLst>
                <a:ext uri="{FF2B5EF4-FFF2-40B4-BE49-F238E27FC236}">
                  <a16:creationId xmlns:a16="http://schemas.microsoft.com/office/drawing/2014/main" id="{7D029FB1-A98A-7884-0CA8-D130921DFCD8}"/>
                </a:ext>
              </a:extLst>
            </p:cNvPr>
            <p:cNvCxnSpPr>
              <a:cxnSpLocks/>
              <a:stCxn id="21" idx="3"/>
              <a:endCxn id="29" idx="1"/>
            </p:cNvCxnSpPr>
            <p:nvPr/>
          </p:nvCxnSpPr>
          <p:spPr>
            <a:xfrm rot="10800000" flipV="1">
              <a:off x="4356228" y="5442039"/>
              <a:ext cx="103765" cy="182432"/>
            </a:xfrm>
            <a:prstGeom prst="curvedConnector2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8">
              <a:extLst>
                <a:ext uri="{FF2B5EF4-FFF2-40B4-BE49-F238E27FC236}">
                  <a16:creationId xmlns:a16="http://schemas.microsoft.com/office/drawing/2014/main" id="{D64C29ED-6FF5-1EB0-5EA6-29B9F7A9BB17}"/>
                </a:ext>
              </a:extLst>
            </p:cNvPr>
            <p:cNvCxnSpPr>
              <a:cxnSpLocks/>
              <a:stCxn id="26" idx="1"/>
              <a:endCxn id="22" idx="3"/>
            </p:cNvCxnSpPr>
            <p:nvPr/>
          </p:nvCxnSpPr>
          <p:spPr>
            <a:xfrm rot="5400000">
              <a:off x="4690622" y="5684110"/>
              <a:ext cx="165184" cy="181050"/>
            </a:xfrm>
            <a:prstGeom prst="curvedConnector2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86C5A04-3B04-9748-C786-3091EF52181F}"/>
              </a:ext>
            </a:extLst>
          </p:cNvPr>
          <p:cNvSpPr txBox="1"/>
          <p:nvPr/>
        </p:nvSpPr>
        <p:spPr>
          <a:xfrm>
            <a:off x="2257204" y="921806"/>
            <a:ext cx="19561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Inter-component communication &amp; Data Exchange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97C448-4D36-8CE8-325C-57A58455B6CB}"/>
              </a:ext>
            </a:extLst>
          </p:cNvPr>
          <p:cNvSpPr txBox="1"/>
          <p:nvPr/>
        </p:nvSpPr>
        <p:spPr>
          <a:xfrm>
            <a:off x="4146193" y="1253510"/>
            <a:ext cx="42040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Define </a:t>
            </a:r>
            <a:r>
              <a:rPr lang="en-US" sz="1500" b="1" dirty="0"/>
              <a:t>interconnections</a:t>
            </a:r>
            <a:r>
              <a:rPr lang="en-US" sz="1500" dirty="0"/>
              <a:t> between </a:t>
            </a:r>
            <a:r>
              <a:rPr lang="en-US" sz="1500" b="1" dirty="0"/>
              <a:t>models</a:t>
            </a:r>
            <a:r>
              <a:rPr lang="en-US" sz="1500" dirty="0"/>
              <a:t> and </a:t>
            </a:r>
            <a:r>
              <a:rPr lang="en-US" sz="1500" b="1" dirty="0"/>
              <a:t>data</a:t>
            </a:r>
            <a:r>
              <a:rPr lang="en-US" sz="1500" dirty="0"/>
              <a:t> </a:t>
            </a:r>
            <a:r>
              <a:rPr lang="en-US" sz="1500" b="1" dirty="0"/>
              <a:t>sources</a:t>
            </a:r>
            <a:r>
              <a:rPr lang="en-US" sz="1500" dirty="0"/>
              <a:t> (e.g., sensors, UI)</a:t>
            </a:r>
            <a:endParaRPr lang="en-US" sz="15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Feasibility</a:t>
            </a:r>
            <a:r>
              <a:rPr lang="en-US" sz="1500" dirty="0"/>
              <a:t> of Interoperability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Data scheduling &amp; semantics: data transformation &amp; exchange patter definition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E135C-4C05-FE40-374F-6D4B42EE4922}"/>
              </a:ext>
            </a:extLst>
          </p:cNvPr>
          <p:cNvSpPr txBox="1"/>
          <p:nvPr/>
        </p:nvSpPr>
        <p:spPr>
          <a:xfrm>
            <a:off x="2697858" y="2882695"/>
            <a:ext cx="10257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Component</a:t>
            </a:r>
          </a:p>
          <a:p>
            <a:pPr algn="ctr"/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execution </a:t>
            </a:r>
          </a:p>
        </p:txBody>
      </p:sp>
    </p:spTree>
    <p:extLst>
      <p:ext uri="{BB962C8B-B14F-4D97-AF65-F5344CB8AC3E}">
        <p14:creationId xmlns:p14="http://schemas.microsoft.com/office/powerpoint/2010/main" val="3805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2" grpId="0"/>
      <p:bldP spid="33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B412-0BC0-27C7-03BE-8DDC8DBB8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23" y="108632"/>
            <a:ext cx="7556500" cy="539038"/>
          </a:xfrm>
        </p:spPr>
        <p:txBody>
          <a:bodyPr/>
          <a:lstStyle/>
          <a:p>
            <a:r>
              <a:rPr lang="en-US" dirty="0"/>
              <a:t>Orchestrator views  / features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4958E-9908-9828-F6AE-4302ECD8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9EC95-6A6F-0411-D144-33ED5B36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36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7EC9C4-996C-E423-C008-08A676EF5F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70" y="722938"/>
            <a:ext cx="5786864" cy="312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6BC56-DAE5-3A8D-6D03-2411827959AF}"/>
              </a:ext>
            </a:extLst>
          </p:cNvPr>
          <p:cNvGrpSpPr/>
          <p:nvPr/>
        </p:nvGrpSpPr>
        <p:grpSpPr>
          <a:xfrm>
            <a:off x="7949926" y="1826213"/>
            <a:ext cx="582211" cy="731104"/>
            <a:chOff x="7275613" y="1828961"/>
            <a:chExt cx="582211" cy="731104"/>
          </a:xfrm>
        </p:grpSpPr>
        <p:pic>
          <p:nvPicPr>
            <p:cNvPr id="7" name="Picture 2" descr="Modeling - Free computer icons">
              <a:extLst>
                <a:ext uri="{FF2B5EF4-FFF2-40B4-BE49-F238E27FC236}">
                  <a16:creationId xmlns:a16="http://schemas.microsoft.com/office/drawing/2014/main" id="{DC6A3F01-ACF4-8791-127D-D445159D1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398" y="1828961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AE00F3-8C6E-9EE6-61DE-BA0C807ECE06}"/>
                </a:ext>
              </a:extLst>
            </p:cNvPr>
            <p:cNvSpPr txBox="1"/>
            <p:nvPr/>
          </p:nvSpPr>
          <p:spPr>
            <a:xfrm>
              <a:off x="7275613" y="2283066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model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ED7E76-FF1E-7407-1A76-861C16657650}"/>
              </a:ext>
            </a:extLst>
          </p:cNvPr>
          <p:cNvGrpSpPr/>
          <p:nvPr/>
        </p:nvGrpSpPr>
        <p:grpSpPr>
          <a:xfrm>
            <a:off x="7856906" y="3115842"/>
            <a:ext cx="712375" cy="662946"/>
            <a:chOff x="7438718" y="3165407"/>
            <a:chExt cx="712375" cy="662946"/>
          </a:xfrm>
        </p:grpSpPr>
        <p:pic>
          <p:nvPicPr>
            <p:cNvPr id="10" name="Picture 6" descr="Actuator Device Icon Vector Actuator Device Stock Vector (Royalty Free)  1420502252 | Shutterstock">
              <a:extLst>
                <a:ext uri="{FF2B5EF4-FFF2-40B4-BE49-F238E27FC236}">
                  <a16:creationId xmlns:a16="http://schemas.microsoft.com/office/drawing/2014/main" id="{A454464C-9089-C21C-8EB1-A99F6DA45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529" b="58419" l="37897" r="6255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4" t="31543" r="34359" b="38595"/>
            <a:stretch/>
          </p:blipFill>
          <p:spPr bwMode="auto">
            <a:xfrm>
              <a:off x="7531943" y="3165407"/>
              <a:ext cx="525925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64F3EC-7A96-5FEB-751F-8D684E19539C}"/>
                </a:ext>
              </a:extLst>
            </p:cNvPr>
            <p:cNvSpPr txBox="1"/>
            <p:nvPr/>
          </p:nvSpPr>
          <p:spPr>
            <a:xfrm>
              <a:off x="7438718" y="3551354"/>
              <a:ext cx="712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actuator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CBFEB3-EEFB-F508-D545-66B5B402E21A}"/>
              </a:ext>
            </a:extLst>
          </p:cNvPr>
          <p:cNvGrpSpPr/>
          <p:nvPr/>
        </p:nvGrpSpPr>
        <p:grpSpPr>
          <a:xfrm>
            <a:off x="7131266" y="1037800"/>
            <a:ext cx="867289" cy="771338"/>
            <a:chOff x="6087469" y="564197"/>
            <a:chExt cx="867289" cy="771338"/>
          </a:xfrm>
        </p:grpSpPr>
        <p:pic>
          <p:nvPicPr>
            <p:cNvPr id="13" name="Picture 10" descr="DaPIS: an Ontology-based Data Protection Icon Set">
              <a:extLst>
                <a:ext uri="{FF2B5EF4-FFF2-40B4-BE49-F238E27FC236}">
                  <a16:creationId xmlns:a16="http://schemas.microsoft.com/office/drawing/2014/main" id="{59C8FD1E-023C-3395-8A5B-DD1FA02B9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081" b="89899" l="0" r="93725">
                          <a14:foregroundMark x1="24314" y1="69697" x2="24314" y2="69697"/>
                          <a14:foregroundMark x1="21176" y1="71212" x2="27059" y2="61616"/>
                          <a14:foregroundMark x1="7059" y1="60101" x2="7059" y2="60101"/>
                          <a14:foregroundMark x1="11373" y1="91919" x2="11373" y2="91919"/>
                          <a14:foregroundMark x1="1176" y1="49495" x2="1176" y2="49495"/>
                          <a14:foregroundMark x1="47843" y1="8081" x2="47843" y2="8081"/>
                          <a14:foregroundMark x1="74902" y1="65152" x2="74902" y2="65152"/>
                          <a14:foregroundMark x1="74118" y1="66667" x2="74118" y2="66667"/>
                          <a14:foregroundMark x1="91765" y1="44444" x2="91765" y2="44444"/>
                          <a14:foregroundMark x1="93725" y1="70202" x2="93725" y2="70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7822" y="564197"/>
              <a:ext cx="7065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B13DB0-4FBF-8CF6-C33A-8A6A5A4A593A}"/>
                </a:ext>
              </a:extLst>
            </p:cNvPr>
            <p:cNvSpPr txBox="1"/>
            <p:nvPr/>
          </p:nvSpPr>
          <p:spPr>
            <a:xfrm>
              <a:off x="6087469" y="1058536"/>
              <a:ext cx="8672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knowledge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05C9AD-E158-7763-68ED-7D417BD6A190}"/>
              </a:ext>
            </a:extLst>
          </p:cNvPr>
          <p:cNvGrpSpPr/>
          <p:nvPr/>
        </p:nvGrpSpPr>
        <p:grpSpPr>
          <a:xfrm>
            <a:off x="8020641" y="448618"/>
            <a:ext cx="548640" cy="783050"/>
            <a:chOff x="7249037" y="46278"/>
            <a:chExt cx="548640" cy="783050"/>
          </a:xfrm>
        </p:grpSpPr>
        <p:pic>
          <p:nvPicPr>
            <p:cNvPr id="16" name="Picture 13" descr="Database - Free technology icons">
              <a:extLst>
                <a:ext uri="{FF2B5EF4-FFF2-40B4-BE49-F238E27FC236}">
                  <a16:creationId xmlns:a16="http://schemas.microsoft.com/office/drawing/2014/main" id="{4DBABD04-C432-DDD5-3EDC-A2CB6712E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9037" y="46278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C6A016-6A7C-E0FE-89EF-B5788A5520FA}"/>
                </a:ext>
              </a:extLst>
            </p:cNvPr>
            <p:cNvSpPr txBox="1"/>
            <p:nvPr/>
          </p:nvSpPr>
          <p:spPr>
            <a:xfrm>
              <a:off x="7342057" y="552329"/>
              <a:ext cx="3626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DB</a:t>
              </a:r>
            </a:p>
          </p:txBody>
        </p:sp>
      </p:grpSp>
      <p:pic>
        <p:nvPicPr>
          <p:cNvPr id="19" name="Picture 4" descr="Sensor - Free technology icons">
            <a:extLst>
              <a:ext uri="{FF2B5EF4-FFF2-40B4-BE49-F238E27FC236}">
                <a16:creationId xmlns:a16="http://schemas.microsoft.com/office/drawing/2014/main" id="{1C82A03F-1811-1F75-29CB-71ED10155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70" y="256720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DC672E-E986-5C7B-5652-5BDCA3338EC4}"/>
              </a:ext>
            </a:extLst>
          </p:cNvPr>
          <p:cNvSpPr txBox="1"/>
          <p:nvPr/>
        </p:nvSpPr>
        <p:spPr>
          <a:xfrm>
            <a:off x="8055370" y="2953149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sensor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70269-B0AA-9389-5CC0-7FBAD1119D90}"/>
              </a:ext>
            </a:extLst>
          </p:cNvPr>
          <p:cNvSpPr txBox="1"/>
          <p:nvPr/>
        </p:nvSpPr>
        <p:spPr>
          <a:xfrm>
            <a:off x="7369689" y="71231"/>
            <a:ext cx="168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Components DT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E20851-C0AC-8C08-C397-55452C703ADD}"/>
              </a:ext>
            </a:extLst>
          </p:cNvPr>
          <p:cNvCxnSpPr>
            <a:endCxn id="16" idx="1"/>
          </p:cNvCxnSpPr>
          <p:nvPr/>
        </p:nvCxnSpPr>
        <p:spPr>
          <a:xfrm flipV="1">
            <a:off x="5921234" y="722938"/>
            <a:ext cx="2099407" cy="363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768F97-CCC5-8340-AA83-798E821804C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850519" y="1312120"/>
            <a:ext cx="1361100" cy="77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991EBA-A6A2-8B55-17C8-D735417951C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839367" y="1825067"/>
            <a:ext cx="2127344" cy="27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8FB81A-C24F-BC0C-209D-574AE2C104E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828214" y="2377532"/>
            <a:ext cx="2251956" cy="463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3E78E1-0DF6-0CEC-4D1C-17D5803B2BE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850519" y="2953149"/>
            <a:ext cx="2099612" cy="43701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F632F8-67A4-C963-1EEA-8DD48A5F1956}"/>
              </a:ext>
            </a:extLst>
          </p:cNvPr>
          <p:cNvCxnSpPr>
            <a:cxnSpLocks/>
          </p:cNvCxnSpPr>
          <p:nvPr/>
        </p:nvCxnSpPr>
        <p:spPr>
          <a:xfrm>
            <a:off x="5850519" y="3664482"/>
            <a:ext cx="1599396" cy="3886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38AF72-55BD-41FA-74A6-74B373BECA69}"/>
              </a:ext>
            </a:extLst>
          </p:cNvPr>
          <p:cNvSpPr/>
          <p:nvPr/>
        </p:nvSpPr>
        <p:spPr>
          <a:xfrm>
            <a:off x="3965390" y="1159951"/>
            <a:ext cx="1782386" cy="25263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C78EF8-77F7-D8A9-B545-46C3253EE9B6}"/>
              </a:ext>
            </a:extLst>
          </p:cNvPr>
          <p:cNvSpPr txBox="1"/>
          <p:nvPr/>
        </p:nvSpPr>
        <p:spPr>
          <a:xfrm>
            <a:off x="4388673" y="909614"/>
            <a:ext cx="1419812" cy="300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Journal extension</a:t>
            </a:r>
            <a:endParaRPr lang="LID4096" dirty="0">
              <a:solidFill>
                <a:srgbClr val="FF0000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8DEC33E-2FE9-DA09-2D71-91BEDFAFCFC2}"/>
              </a:ext>
            </a:extLst>
          </p:cNvPr>
          <p:cNvGrpSpPr/>
          <p:nvPr/>
        </p:nvGrpSpPr>
        <p:grpSpPr>
          <a:xfrm>
            <a:off x="7455958" y="3765565"/>
            <a:ext cx="548640" cy="752406"/>
            <a:chOff x="6842046" y="3914365"/>
            <a:chExt cx="548640" cy="752406"/>
          </a:xfrm>
        </p:grpSpPr>
        <p:pic>
          <p:nvPicPr>
            <p:cNvPr id="53" name="Picture 8" descr="Ui Special Lineal color icon">
              <a:extLst>
                <a:ext uri="{FF2B5EF4-FFF2-40B4-BE49-F238E27FC236}">
                  <a16:creationId xmlns:a16="http://schemas.microsoft.com/office/drawing/2014/main" id="{3B0D4A9D-7086-57FB-D205-EF1DF5352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046" y="3914365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B7B0A2A-74EE-4288-9441-CEE1A9A7A423}"/>
                </a:ext>
              </a:extLst>
            </p:cNvPr>
            <p:cNvSpPr txBox="1"/>
            <p:nvPr/>
          </p:nvSpPr>
          <p:spPr>
            <a:xfrm>
              <a:off x="6934265" y="438977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31E22-3B8D-DBEE-7973-4DFB833C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DD11-41D6-8161-63F4-D64A603D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93" y="73236"/>
            <a:ext cx="7923213" cy="394448"/>
          </a:xfrm>
        </p:spPr>
        <p:txBody>
          <a:bodyPr/>
          <a:lstStyle/>
          <a:p>
            <a:r>
              <a:rPr lang="en-US" dirty="0"/>
              <a:t>Inter-component communication 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F95C8-CB2D-4C44-0532-90DA23F0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8C114-51B4-0CB7-0544-76B0E9F8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82503-6DC1-1985-E9D7-B7AD05728B77}"/>
              </a:ext>
            </a:extLst>
          </p:cNvPr>
          <p:cNvSpPr txBox="1"/>
          <p:nvPr/>
        </p:nvSpPr>
        <p:spPr>
          <a:xfrm>
            <a:off x="1827901" y="1899247"/>
            <a:ext cx="6978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Performs any operation with the inputs provided. Has multiple outputs and 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EFDB-2C34-B84A-94D7-CA538DC38A86}"/>
              </a:ext>
            </a:extLst>
          </p:cNvPr>
          <p:cNvSpPr txBox="1"/>
          <p:nvPr/>
        </p:nvSpPr>
        <p:spPr>
          <a:xfrm>
            <a:off x="1827901" y="2429048"/>
            <a:ext cx="711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Received 2 or more inputs, only has 1 output, during execution the orchestration dictates which input is pushed as output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5FFDF-F6BF-EC0C-D7CE-9F1655849EFA}"/>
              </a:ext>
            </a:extLst>
          </p:cNvPr>
          <p:cNvSpPr txBox="1"/>
          <p:nvPr/>
        </p:nvSpPr>
        <p:spPr>
          <a:xfrm>
            <a:off x="1827900" y="3026892"/>
            <a:ext cx="706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Has 1 input, and multiple outputs. It duplicates the value of the input to all its outputs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586EA-2BAC-C365-59B6-A701743A3D40}"/>
              </a:ext>
            </a:extLst>
          </p:cNvPr>
          <p:cNvSpPr txBox="1"/>
          <p:nvPr/>
        </p:nvSpPr>
        <p:spPr>
          <a:xfrm>
            <a:off x="1827900" y="3510526"/>
            <a:ext cx="697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Has multiple inputs and 1 output. It aggregates all its input into a single output. Its datatype is a dictionary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7599B-0EE4-7DC2-C1CE-114E51E3631B}"/>
              </a:ext>
            </a:extLst>
          </p:cNvPr>
          <p:cNvSpPr txBox="1"/>
          <p:nvPr/>
        </p:nvSpPr>
        <p:spPr>
          <a:xfrm>
            <a:off x="1827900" y="4163747"/>
            <a:ext cx="6737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Has 1 input and multiple outputs. It split the single input into multiple outputs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7BFE6-3169-3C1D-7EB5-F6D92950E7F2}"/>
              </a:ext>
            </a:extLst>
          </p:cNvPr>
          <p:cNvSpPr txBox="1"/>
          <p:nvPr/>
        </p:nvSpPr>
        <p:spPr>
          <a:xfrm>
            <a:off x="1857980" y="399640"/>
            <a:ext cx="6918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It links 2 ports (output -&gt; input). It has 2 types of operations, unit change and datatype transformation (only primitive data types transformation)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319A3-98EC-1AA2-36AF-6BA50F45E8D3}"/>
              </a:ext>
            </a:extLst>
          </p:cNvPr>
          <p:cNvSpPr txBox="1"/>
          <p:nvPr/>
        </p:nvSpPr>
        <p:spPr>
          <a:xfrm>
            <a:off x="1827901" y="922860"/>
            <a:ext cx="70625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It communicates the data to a model (input/output). It contains information on the required datatype, unit, name, &amp; type (e.g., input, output, internal) of the variable of the model/sensor/actuator.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E5EC03-9ADA-87E6-E85C-008195FFC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1" y="410246"/>
            <a:ext cx="11049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4F1A4F-94CB-AB60-9904-5C3AA4E6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076" y="5510"/>
            <a:ext cx="811924" cy="4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CCE52-7A0A-A008-ED08-C169964C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039CF-9EBA-A679-8CAD-926B75FFE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E4D46-CF2A-E7CC-26CC-6E58BB37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8BDB19-7C38-D5F5-1CFF-9C91BFC9AA02}"/>
              </a:ext>
            </a:extLst>
          </p:cNvPr>
          <p:cNvSpPr txBox="1">
            <a:spLocks/>
          </p:cNvSpPr>
          <p:nvPr/>
        </p:nvSpPr>
        <p:spPr>
          <a:xfrm>
            <a:off x="610393" y="184010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51435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DSL Concepts -&gt; Data transformation &amp; exchange patters</a:t>
            </a:r>
            <a:endParaRPr lang="LID4096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62A83683-85E6-55EE-D172-1573AEA23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0" y="1260000"/>
            <a:ext cx="7922712" cy="1697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Exchange patterns: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3" name="Picture 8" descr="Data-Exchange Icons - Free SVG &amp; PNG Data-Exchange Images - Noun Project">
            <a:extLst>
              <a:ext uri="{FF2B5EF4-FFF2-40B4-BE49-F238E27FC236}">
                <a16:creationId xmlns:a16="http://schemas.microsoft.com/office/drawing/2014/main" id="{85D46FF4-59F2-DE76-9347-2F0ED212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5" y="2255975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>
            <a:extLst>
              <a:ext uri="{FF2B5EF4-FFF2-40B4-BE49-F238E27FC236}">
                <a16:creationId xmlns:a16="http://schemas.microsoft.com/office/drawing/2014/main" id="{AF6169BC-9924-3B43-C5F6-062A55732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8" b="53394"/>
          <a:stretch/>
        </p:blipFill>
        <p:spPr bwMode="auto">
          <a:xfrm>
            <a:off x="2608230" y="1704553"/>
            <a:ext cx="1104900" cy="58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7474A3A7-5D58-9FA7-829E-78FF578AA861}"/>
                  </a:ext>
                </a:extLst>
              </p:cNvPr>
              <p:cNvSpPr/>
              <p:nvPr/>
            </p:nvSpPr>
            <p:spPr>
              <a:xfrm>
                <a:off x="6591857" y="505006"/>
                <a:ext cx="1482165" cy="25648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-&gt; km/h</a:t>
                </a:r>
                <a:endParaRPr lang="LID4096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68FA98A-1B90-06D5-DFBA-F2256ECE5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857" y="505006"/>
                <a:ext cx="1482165" cy="256485"/>
              </a:xfrm>
              <a:prstGeom prst="roundRect">
                <a:avLst/>
              </a:prstGeom>
              <a:blipFill>
                <a:blip r:embed="rId5"/>
                <a:stretch>
                  <a:fillRect t="-2273" b="-181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04F25F1-0E21-C16F-BA94-781BA82E51EF}"/>
                  </a:ext>
                </a:extLst>
              </p:cNvPr>
              <p:cNvSpPr txBox="1"/>
              <p:nvPr/>
            </p:nvSpPr>
            <p:spPr>
              <a:xfrm>
                <a:off x="6416067" y="869431"/>
                <a:ext cx="1817099" cy="350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3600</m:t>
                          </m:r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a:rPr lang="en-US" sz="1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LID4096" sz="12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0CF3D84-B145-A860-FC81-861733DA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067" y="869431"/>
                <a:ext cx="1817099" cy="350673"/>
              </a:xfrm>
              <a:prstGeom prst="rect">
                <a:avLst/>
              </a:prstGeom>
              <a:blipFill>
                <a:blip r:embed="rId6"/>
                <a:stretch>
                  <a:fillRect l="-1007" t="-3509" r="-1678" b="-157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EFCA9AD8-5125-3E6C-EBDC-A3002A312171}"/>
              </a:ext>
            </a:extLst>
          </p:cNvPr>
          <p:cNvGrpSpPr/>
          <p:nvPr/>
        </p:nvGrpSpPr>
        <p:grpSpPr>
          <a:xfrm>
            <a:off x="1770122" y="3010547"/>
            <a:ext cx="394448" cy="394448"/>
            <a:chOff x="1223599" y="2915206"/>
            <a:chExt cx="394448" cy="394448"/>
          </a:xfrm>
        </p:grpSpPr>
        <p:pic>
          <p:nvPicPr>
            <p:cNvPr id="90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FDA068C2-6B45-3613-DAE7-E4D9CF7DC1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20ED570-B19F-FD9B-69B9-B732D0E98E9F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  <a:endParaRPr lang="LID4096" sz="1100" dirty="0"/>
            </a:p>
          </p:txBody>
        </p:sp>
      </p:grpSp>
      <p:sp>
        <p:nvSpPr>
          <p:cNvPr id="92" name="Arrow: Pentagon 91">
            <a:extLst>
              <a:ext uri="{FF2B5EF4-FFF2-40B4-BE49-F238E27FC236}">
                <a16:creationId xmlns:a16="http://schemas.microsoft.com/office/drawing/2014/main" id="{E96977EE-9A60-0F9E-B6ED-5F3A8D39018B}"/>
              </a:ext>
            </a:extLst>
          </p:cNvPr>
          <p:cNvSpPr/>
          <p:nvPr/>
        </p:nvSpPr>
        <p:spPr>
          <a:xfrm>
            <a:off x="871780" y="3032271"/>
            <a:ext cx="1579133" cy="351000"/>
          </a:xfrm>
          <a:prstGeom prst="homePlat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53D0775-531E-12DB-7BFE-A40D491BBCCE}"/>
              </a:ext>
            </a:extLst>
          </p:cNvPr>
          <p:cNvGrpSpPr/>
          <p:nvPr/>
        </p:nvGrpSpPr>
        <p:grpSpPr>
          <a:xfrm>
            <a:off x="1010599" y="3010547"/>
            <a:ext cx="394448" cy="394448"/>
            <a:chOff x="1223599" y="2915206"/>
            <a:chExt cx="394448" cy="394448"/>
          </a:xfrm>
        </p:grpSpPr>
        <p:pic>
          <p:nvPicPr>
            <p:cNvPr id="94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4E5BFB8C-276F-CF4F-FBDD-5938CD8A3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8FDFFCD-C9B6-8810-4463-007C2AD688E0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LID4096" sz="11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E7A2C4C-CC76-9775-424B-A0C394D49864}"/>
              </a:ext>
            </a:extLst>
          </p:cNvPr>
          <p:cNvGrpSpPr/>
          <p:nvPr/>
        </p:nvGrpSpPr>
        <p:grpSpPr>
          <a:xfrm>
            <a:off x="1386154" y="3010547"/>
            <a:ext cx="394448" cy="394448"/>
            <a:chOff x="1223599" y="2915206"/>
            <a:chExt cx="394448" cy="394448"/>
          </a:xfrm>
        </p:grpSpPr>
        <p:pic>
          <p:nvPicPr>
            <p:cNvPr id="97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3F8329E3-C904-766C-EE4D-47E49B3CD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F07BC54-092F-22DD-7209-9E80813DA7CB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LID4096" sz="1100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1D82A930-A809-ED82-8BE1-7EE34D3B96FF}"/>
              </a:ext>
            </a:extLst>
          </p:cNvPr>
          <p:cNvSpPr txBox="1"/>
          <p:nvPr/>
        </p:nvSpPr>
        <p:spPr>
          <a:xfrm>
            <a:off x="1225303" y="2685072"/>
            <a:ext cx="596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LIFO</a:t>
            </a:r>
            <a:endParaRPr lang="LID4096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3D9582B-A3A8-1ABE-CE34-646D9CA738F9}"/>
              </a:ext>
            </a:extLst>
          </p:cNvPr>
          <p:cNvGrpSpPr/>
          <p:nvPr/>
        </p:nvGrpSpPr>
        <p:grpSpPr>
          <a:xfrm>
            <a:off x="3494572" y="2982154"/>
            <a:ext cx="394448" cy="394448"/>
            <a:chOff x="1223599" y="2915206"/>
            <a:chExt cx="394448" cy="394448"/>
          </a:xfrm>
        </p:grpSpPr>
        <p:pic>
          <p:nvPicPr>
            <p:cNvPr id="101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BA237E43-1F14-74EF-91A1-25BE6240D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3F5575F-ADF0-681C-8723-FC1318C3ECF8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LID4096" sz="1100" dirty="0"/>
            </a:p>
          </p:txBody>
        </p:sp>
      </p:grpSp>
      <p:sp>
        <p:nvSpPr>
          <p:cNvPr id="103" name="Arrow: Pentagon 102">
            <a:extLst>
              <a:ext uri="{FF2B5EF4-FFF2-40B4-BE49-F238E27FC236}">
                <a16:creationId xmlns:a16="http://schemas.microsoft.com/office/drawing/2014/main" id="{32BC2145-E434-F7A4-33F7-589C5064E962}"/>
              </a:ext>
            </a:extLst>
          </p:cNvPr>
          <p:cNvSpPr/>
          <p:nvPr/>
        </p:nvSpPr>
        <p:spPr>
          <a:xfrm>
            <a:off x="2596230" y="3003878"/>
            <a:ext cx="1579133" cy="351000"/>
          </a:xfrm>
          <a:prstGeom prst="homePlat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0839BB-0806-C508-5DF8-C8CCD09AF70C}"/>
              </a:ext>
            </a:extLst>
          </p:cNvPr>
          <p:cNvGrpSpPr/>
          <p:nvPr/>
        </p:nvGrpSpPr>
        <p:grpSpPr>
          <a:xfrm>
            <a:off x="2735049" y="2982154"/>
            <a:ext cx="394448" cy="394448"/>
            <a:chOff x="1223599" y="2915206"/>
            <a:chExt cx="394448" cy="394448"/>
          </a:xfrm>
        </p:grpSpPr>
        <p:pic>
          <p:nvPicPr>
            <p:cNvPr id="105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0FBA2574-8CB3-8CFF-04E7-24AA4D630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FE45027-91A8-F6C3-0AB4-42270FA78ACE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  <a:endParaRPr lang="LID4096" sz="110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88A17C-F4CA-9D3A-B66E-994207D2467E}"/>
              </a:ext>
            </a:extLst>
          </p:cNvPr>
          <p:cNvGrpSpPr/>
          <p:nvPr/>
        </p:nvGrpSpPr>
        <p:grpSpPr>
          <a:xfrm>
            <a:off x="3110604" y="2982154"/>
            <a:ext cx="394448" cy="394448"/>
            <a:chOff x="1223599" y="2915206"/>
            <a:chExt cx="394448" cy="394448"/>
          </a:xfrm>
        </p:grpSpPr>
        <p:pic>
          <p:nvPicPr>
            <p:cNvPr id="108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7DBB72F2-B071-B9D3-B7E0-00A1C1232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ED0ADB3-4A19-6406-139E-A87FA014C163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LID4096" sz="1100" dirty="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EDBBEE4-C029-DAEE-0452-416FB82F1959}"/>
              </a:ext>
            </a:extLst>
          </p:cNvPr>
          <p:cNvSpPr txBox="1"/>
          <p:nvPr/>
        </p:nvSpPr>
        <p:spPr>
          <a:xfrm>
            <a:off x="2949753" y="2656679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FIFO</a:t>
            </a:r>
            <a:endParaRPr lang="LID4096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1CE274-30F6-DAC2-AC81-2535349A811E}"/>
              </a:ext>
            </a:extLst>
          </p:cNvPr>
          <p:cNvSpPr txBox="1"/>
          <p:nvPr/>
        </p:nvSpPr>
        <p:spPr>
          <a:xfrm>
            <a:off x="4644241" y="3695871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Priority Queue</a:t>
            </a:r>
            <a:endParaRPr lang="LID4096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F129C02-F6B0-E9E1-2784-4565A98A37C5}"/>
              </a:ext>
            </a:extLst>
          </p:cNvPr>
          <p:cNvGrpSpPr/>
          <p:nvPr/>
        </p:nvGrpSpPr>
        <p:grpSpPr>
          <a:xfrm>
            <a:off x="5658891" y="3057905"/>
            <a:ext cx="394448" cy="394448"/>
            <a:chOff x="1223599" y="2915206"/>
            <a:chExt cx="394448" cy="394448"/>
          </a:xfrm>
        </p:grpSpPr>
        <p:pic>
          <p:nvPicPr>
            <p:cNvPr id="113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D63331E2-F3D1-9F24-59C0-C053D623F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7E5EE4C-8034-B435-E4F1-3DC754B520FB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LID4096" sz="1100" dirty="0"/>
            </a:p>
          </p:txBody>
        </p:sp>
      </p:grpSp>
      <p:sp>
        <p:nvSpPr>
          <p:cNvPr id="115" name="Arrow: Pentagon 114">
            <a:extLst>
              <a:ext uri="{FF2B5EF4-FFF2-40B4-BE49-F238E27FC236}">
                <a16:creationId xmlns:a16="http://schemas.microsoft.com/office/drawing/2014/main" id="{6A39BBF0-18A5-35CC-60B9-B991BA95161D}"/>
              </a:ext>
            </a:extLst>
          </p:cNvPr>
          <p:cNvSpPr/>
          <p:nvPr/>
        </p:nvSpPr>
        <p:spPr>
          <a:xfrm>
            <a:off x="4760549" y="3079629"/>
            <a:ext cx="1579133" cy="351000"/>
          </a:xfrm>
          <a:prstGeom prst="homePlat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3AFEC21-5703-6FA5-F760-0ED3EF3718F0}"/>
              </a:ext>
            </a:extLst>
          </p:cNvPr>
          <p:cNvGrpSpPr/>
          <p:nvPr/>
        </p:nvGrpSpPr>
        <p:grpSpPr>
          <a:xfrm>
            <a:off x="4899368" y="3057905"/>
            <a:ext cx="394448" cy="394448"/>
            <a:chOff x="1223599" y="2915206"/>
            <a:chExt cx="394448" cy="394448"/>
          </a:xfrm>
        </p:grpSpPr>
        <p:pic>
          <p:nvPicPr>
            <p:cNvPr id="117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DA36BEE5-F7CB-A017-CF05-3B8B018C9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8D41E4B-526D-FFD4-0DCC-3E48F03EADB2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  <a:endParaRPr lang="LID4096" sz="1100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FBB420F-02D4-8D9B-5CF4-ED2638881D72}"/>
              </a:ext>
            </a:extLst>
          </p:cNvPr>
          <p:cNvGrpSpPr/>
          <p:nvPr/>
        </p:nvGrpSpPr>
        <p:grpSpPr>
          <a:xfrm>
            <a:off x="5274923" y="3057905"/>
            <a:ext cx="394448" cy="394448"/>
            <a:chOff x="1223599" y="2915206"/>
            <a:chExt cx="394448" cy="394448"/>
          </a:xfrm>
        </p:grpSpPr>
        <p:pic>
          <p:nvPicPr>
            <p:cNvPr id="120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D82419D9-FF48-A587-C2FD-21F2F864D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9B8D087-EF03-61C0-2421-26F6B84711C2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LID4096" sz="11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5C283C1-2CF2-57CE-3364-4AA0DB046F25}"/>
              </a:ext>
            </a:extLst>
          </p:cNvPr>
          <p:cNvGrpSpPr/>
          <p:nvPr/>
        </p:nvGrpSpPr>
        <p:grpSpPr>
          <a:xfrm>
            <a:off x="4504223" y="3109694"/>
            <a:ext cx="394448" cy="245184"/>
            <a:chOff x="1223599" y="2992629"/>
            <a:chExt cx="394448" cy="245184"/>
          </a:xfrm>
        </p:grpSpPr>
        <p:pic>
          <p:nvPicPr>
            <p:cNvPr id="123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F10AD795-98D7-9387-A064-C1B7D989E6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29" b="18212"/>
            <a:stretch/>
          </p:blipFill>
          <p:spPr bwMode="auto">
            <a:xfrm>
              <a:off x="1223599" y="2992629"/>
              <a:ext cx="394448" cy="245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33881FD-F679-CA89-4EA6-73E046C329E0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4</a:t>
              </a:r>
              <a:endParaRPr lang="LID4096" sz="1100" dirty="0"/>
            </a:p>
          </p:txBody>
        </p:sp>
      </p:grpSp>
      <p:pic>
        <p:nvPicPr>
          <p:cNvPr id="125" name="Picture 4" descr="high priority&quot; Icon - Download for free – Iconduck">
            <a:extLst>
              <a:ext uri="{FF2B5EF4-FFF2-40B4-BE49-F238E27FC236}">
                <a16:creationId xmlns:a16="http://schemas.microsoft.com/office/drawing/2014/main" id="{AA22AE1B-7434-2155-C075-EF79874F1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81" y="3043738"/>
            <a:ext cx="175360" cy="1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6CF62A42-381D-0747-E9AF-07C91A6EA3FA}"/>
              </a:ext>
            </a:extLst>
          </p:cNvPr>
          <p:cNvCxnSpPr>
            <a:cxnSpLocks/>
            <a:stCxn id="123" idx="2"/>
          </p:cNvCxnSpPr>
          <p:nvPr/>
        </p:nvCxnSpPr>
        <p:spPr>
          <a:xfrm rot="5400000" flipH="1" flipV="1">
            <a:off x="5395550" y="2585084"/>
            <a:ext cx="75690" cy="1463897"/>
          </a:xfrm>
          <a:prstGeom prst="curvedConnector4">
            <a:avLst>
              <a:gd name="adj1" fmla="val -302021"/>
              <a:gd name="adj2" fmla="val 952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Pentagon 126">
            <a:extLst>
              <a:ext uri="{FF2B5EF4-FFF2-40B4-BE49-F238E27FC236}">
                <a16:creationId xmlns:a16="http://schemas.microsoft.com/office/drawing/2014/main" id="{EA474E24-CD08-680B-4B43-677F9CE23C15}"/>
              </a:ext>
            </a:extLst>
          </p:cNvPr>
          <p:cNvSpPr/>
          <p:nvPr/>
        </p:nvSpPr>
        <p:spPr>
          <a:xfrm>
            <a:off x="6675375" y="3078599"/>
            <a:ext cx="1579133" cy="351000"/>
          </a:xfrm>
          <a:prstGeom prst="homePlat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ECDDB4B-5B1A-400F-4491-DFBBD14D87C0}"/>
              </a:ext>
            </a:extLst>
          </p:cNvPr>
          <p:cNvSpPr txBox="1"/>
          <p:nvPr/>
        </p:nvSpPr>
        <p:spPr>
          <a:xfrm>
            <a:off x="7028898" y="2731400"/>
            <a:ext cx="54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LVQ</a:t>
            </a:r>
            <a:endParaRPr lang="LID4096" dirty="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0D43B52-D5B7-84BA-6445-602083AB2B9E}"/>
              </a:ext>
            </a:extLst>
          </p:cNvPr>
          <p:cNvGrpSpPr/>
          <p:nvPr/>
        </p:nvGrpSpPr>
        <p:grpSpPr>
          <a:xfrm>
            <a:off x="6879478" y="3068052"/>
            <a:ext cx="394448" cy="394448"/>
            <a:chOff x="1223599" y="2928854"/>
            <a:chExt cx="394448" cy="394448"/>
          </a:xfrm>
        </p:grpSpPr>
        <p:pic>
          <p:nvPicPr>
            <p:cNvPr id="130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E046DE59-5F52-04BA-F579-31250B285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28854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8A9FA30-AF75-0B72-772D-8B9E34587152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LID4096" sz="1100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2B61F95-494D-E13E-90AC-CC0F4AEEBF44}"/>
              </a:ext>
            </a:extLst>
          </p:cNvPr>
          <p:cNvGrpSpPr/>
          <p:nvPr/>
        </p:nvGrpSpPr>
        <p:grpSpPr>
          <a:xfrm>
            <a:off x="7637923" y="3153551"/>
            <a:ext cx="394448" cy="212848"/>
            <a:chOff x="1223599" y="3014353"/>
            <a:chExt cx="394448" cy="212848"/>
          </a:xfrm>
        </p:grpSpPr>
        <p:pic>
          <p:nvPicPr>
            <p:cNvPr id="133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6141C24A-36AE-5841-2D28-5F8B6A7B1D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36" b="20904"/>
            <a:stretch/>
          </p:blipFill>
          <p:spPr bwMode="auto">
            <a:xfrm>
              <a:off x="1223599" y="3014353"/>
              <a:ext cx="394448" cy="212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FB5FF3-2A67-A79B-B22B-85C60BA2A13B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LID4096" sz="11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D970BC0-31E8-80F4-5CB4-7729A99EE9CA}"/>
              </a:ext>
            </a:extLst>
          </p:cNvPr>
          <p:cNvGrpSpPr/>
          <p:nvPr/>
        </p:nvGrpSpPr>
        <p:grpSpPr>
          <a:xfrm>
            <a:off x="7266094" y="3124926"/>
            <a:ext cx="394448" cy="229951"/>
            <a:chOff x="1223599" y="2996702"/>
            <a:chExt cx="394448" cy="229951"/>
          </a:xfrm>
        </p:grpSpPr>
        <p:pic>
          <p:nvPicPr>
            <p:cNvPr id="136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5021179A-0476-68E4-F166-BC71C1B425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61" b="21042"/>
            <a:stretch/>
          </p:blipFill>
          <p:spPr bwMode="auto">
            <a:xfrm>
              <a:off x="1223599" y="2996702"/>
              <a:ext cx="394448" cy="22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6898E7D-8872-8C78-4622-A081A838278B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LID4096" sz="1100" dirty="0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991DD1F3-9530-1681-18B5-9255525DE253}"/>
              </a:ext>
            </a:extLst>
          </p:cNvPr>
          <p:cNvSpPr txBox="1"/>
          <p:nvPr/>
        </p:nvSpPr>
        <p:spPr>
          <a:xfrm>
            <a:off x="6727915" y="3846414"/>
            <a:ext cx="186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Last Value Queue</a:t>
            </a:r>
            <a:endParaRPr lang="LID4096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6A29D64-61D0-4800-5155-F66217F56A9C}"/>
              </a:ext>
            </a:extLst>
          </p:cNvPr>
          <p:cNvSpPr txBox="1"/>
          <p:nvPr/>
        </p:nvSpPr>
        <p:spPr>
          <a:xfrm>
            <a:off x="4707072" y="270274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PQ</a:t>
            </a:r>
            <a:endParaRPr lang="LID4096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0972FFD-E622-460B-7F90-E2747C6D20ED}"/>
              </a:ext>
            </a:extLst>
          </p:cNvPr>
          <p:cNvCxnSpPr/>
          <p:nvPr/>
        </p:nvCxnSpPr>
        <p:spPr>
          <a:xfrm>
            <a:off x="2164570" y="3181960"/>
            <a:ext cx="351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DCB16F-C833-E532-0C4B-66F61DCB5A6A}"/>
              </a:ext>
            </a:extLst>
          </p:cNvPr>
          <p:cNvCxnSpPr/>
          <p:nvPr/>
        </p:nvCxnSpPr>
        <p:spPr>
          <a:xfrm>
            <a:off x="3921514" y="3168191"/>
            <a:ext cx="351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DA1514A-0C2D-F5BF-FFF6-080CDA36B9EB}"/>
              </a:ext>
            </a:extLst>
          </p:cNvPr>
          <p:cNvCxnSpPr/>
          <p:nvPr/>
        </p:nvCxnSpPr>
        <p:spPr>
          <a:xfrm>
            <a:off x="8016890" y="3224363"/>
            <a:ext cx="351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4F762D3-AF9B-7F98-FF63-18295927E515}"/>
              </a:ext>
            </a:extLst>
          </p:cNvPr>
          <p:cNvCxnSpPr/>
          <p:nvPr/>
        </p:nvCxnSpPr>
        <p:spPr>
          <a:xfrm>
            <a:off x="6167486" y="3239784"/>
            <a:ext cx="351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6" descr="Textcopy- Copy,Paste,Translate – Apps on Google Play">
            <a:extLst>
              <a:ext uri="{FF2B5EF4-FFF2-40B4-BE49-F238E27FC236}">
                <a16:creationId xmlns:a16="http://schemas.microsoft.com/office/drawing/2014/main" id="{6C2658F6-F3EA-DD50-4B2D-D69942C04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5" r="24692"/>
          <a:stretch/>
        </p:blipFill>
        <p:spPr bwMode="auto">
          <a:xfrm>
            <a:off x="7578729" y="3474539"/>
            <a:ext cx="352607" cy="3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BB379973-B771-AB41-9FD6-B2132CF01626}"/>
              </a:ext>
            </a:extLst>
          </p:cNvPr>
          <p:cNvCxnSpPr>
            <a:stCxn id="133" idx="2"/>
            <a:endCxn id="136" idx="2"/>
          </p:cNvCxnSpPr>
          <p:nvPr/>
        </p:nvCxnSpPr>
        <p:spPr>
          <a:xfrm rot="5400000" flipH="1">
            <a:off x="7643472" y="3174724"/>
            <a:ext cx="11522" cy="371829"/>
          </a:xfrm>
          <a:prstGeom prst="curvedConnector3">
            <a:avLst>
              <a:gd name="adj1" fmla="val -19840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Multiplication Sign 145">
            <a:extLst>
              <a:ext uri="{FF2B5EF4-FFF2-40B4-BE49-F238E27FC236}">
                <a16:creationId xmlns:a16="http://schemas.microsoft.com/office/drawing/2014/main" id="{4B5DCEE1-69BA-80E2-7D1F-7DEAA6724C65}"/>
              </a:ext>
            </a:extLst>
          </p:cNvPr>
          <p:cNvSpPr/>
          <p:nvPr/>
        </p:nvSpPr>
        <p:spPr>
          <a:xfrm>
            <a:off x="6853533" y="3134411"/>
            <a:ext cx="452235" cy="394448"/>
          </a:xfrm>
          <a:prstGeom prst="mathMultiply">
            <a:avLst>
              <a:gd name="adj1" fmla="val 1314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7" name="Picture 2" descr="Data transformation Detailed Rounded Lineal icon">
            <a:extLst>
              <a:ext uri="{FF2B5EF4-FFF2-40B4-BE49-F238E27FC236}">
                <a16:creationId xmlns:a16="http://schemas.microsoft.com/office/drawing/2014/main" id="{BAF17481-EB56-1D3F-86A6-EC81D7E23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9" y="1153541"/>
            <a:ext cx="461596" cy="4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Left Brace 147">
            <a:extLst>
              <a:ext uri="{FF2B5EF4-FFF2-40B4-BE49-F238E27FC236}">
                <a16:creationId xmlns:a16="http://schemas.microsoft.com/office/drawing/2014/main" id="{46F9852C-4175-E3AD-A499-5EE5635FAA75}"/>
              </a:ext>
            </a:extLst>
          </p:cNvPr>
          <p:cNvSpPr/>
          <p:nvPr/>
        </p:nvSpPr>
        <p:spPr>
          <a:xfrm>
            <a:off x="2409625" y="600182"/>
            <a:ext cx="204035" cy="15856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51" name="Picture 150" descr="A group of weights with letters and numbers&#10;&#10;Description automatically generated">
            <a:extLst>
              <a:ext uri="{FF2B5EF4-FFF2-40B4-BE49-F238E27FC236}">
                <a16:creationId xmlns:a16="http://schemas.microsoft.com/office/drawing/2014/main" id="{E1E7F0AB-EACE-FF7E-7E33-3537AFA1C8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67" y="625155"/>
            <a:ext cx="495831" cy="539442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C1940A6-EAE0-5852-BE76-7B5C8CE363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7383" y="1245978"/>
            <a:ext cx="543264" cy="496493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BED28716-10A2-5269-ECEB-A388E8E7990C}"/>
              </a:ext>
            </a:extLst>
          </p:cNvPr>
          <p:cNvSpPr txBox="1"/>
          <p:nvPr/>
        </p:nvSpPr>
        <p:spPr>
          <a:xfrm>
            <a:off x="3806545" y="689811"/>
            <a:ext cx="2023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Mathematical expression</a:t>
            </a:r>
            <a:endParaRPr lang="LID4096" sz="1400" dirty="0"/>
          </a:p>
        </p:txBody>
      </p:sp>
      <p:sp>
        <p:nvSpPr>
          <p:cNvPr id="161" name="Arrow: Right 160">
            <a:extLst>
              <a:ext uri="{FF2B5EF4-FFF2-40B4-BE49-F238E27FC236}">
                <a16:creationId xmlns:a16="http://schemas.microsoft.com/office/drawing/2014/main" id="{1CFE74E7-202C-C0E3-C472-29EC053256C1}"/>
              </a:ext>
            </a:extLst>
          </p:cNvPr>
          <p:cNvSpPr/>
          <p:nvPr/>
        </p:nvSpPr>
        <p:spPr>
          <a:xfrm>
            <a:off x="3426902" y="753728"/>
            <a:ext cx="458780" cy="21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4AD796F6-13F3-74E6-EDA7-4D88B3DD87B3}"/>
              </a:ext>
            </a:extLst>
          </p:cNvPr>
          <p:cNvSpPr/>
          <p:nvPr/>
        </p:nvSpPr>
        <p:spPr>
          <a:xfrm>
            <a:off x="5750462" y="727482"/>
            <a:ext cx="458780" cy="21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5" name="Arrow: Right 164">
            <a:extLst>
              <a:ext uri="{FF2B5EF4-FFF2-40B4-BE49-F238E27FC236}">
                <a16:creationId xmlns:a16="http://schemas.microsoft.com/office/drawing/2014/main" id="{53510F62-6876-2900-511F-4E42D296E1E9}"/>
              </a:ext>
            </a:extLst>
          </p:cNvPr>
          <p:cNvSpPr/>
          <p:nvPr/>
        </p:nvSpPr>
        <p:spPr>
          <a:xfrm>
            <a:off x="3571288" y="1380012"/>
            <a:ext cx="458780" cy="21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5CFD11E-3C7B-B9A9-55EE-98C2CF2953C7}"/>
              </a:ext>
            </a:extLst>
          </p:cNvPr>
          <p:cNvSpPr txBox="1"/>
          <p:nvPr/>
        </p:nvSpPr>
        <p:spPr>
          <a:xfrm>
            <a:off x="4308063" y="1305041"/>
            <a:ext cx="132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Operation rules</a:t>
            </a:r>
            <a:endParaRPr lang="LID4096" sz="14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61AA596-375F-E3A0-A7CB-91DDEFD4DA01}"/>
              </a:ext>
            </a:extLst>
          </p:cNvPr>
          <p:cNvSpPr txBox="1"/>
          <p:nvPr/>
        </p:nvSpPr>
        <p:spPr>
          <a:xfrm>
            <a:off x="4572374" y="1814296"/>
            <a:ext cx="60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Script</a:t>
            </a:r>
            <a:endParaRPr lang="LID4096" sz="1400" dirty="0"/>
          </a:p>
        </p:txBody>
      </p:sp>
      <p:sp>
        <p:nvSpPr>
          <p:cNvPr id="169" name="Arrow: Right 168">
            <a:extLst>
              <a:ext uri="{FF2B5EF4-FFF2-40B4-BE49-F238E27FC236}">
                <a16:creationId xmlns:a16="http://schemas.microsoft.com/office/drawing/2014/main" id="{1FCD98AC-FD2C-3047-E708-DE515732FE84}"/>
              </a:ext>
            </a:extLst>
          </p:cNvPr>
          <p:cNvSpPr/>
          <p:nvPr/>
        </p:nvSpPr>
        <p:spPr>
          <a:xfrm>
            <a:off x="3757415" y="1895879"/>
            <a:ext cx="458780" cy="21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2AA2499-8936-2772-AC3A-102D31405161}"/>
              </a:ext>
            </a:extLst>
          </p:cNvPr>
          <p:cNvSpPr txBox="1"/>
          <p:nvPr/>
        </p:nvSpPr>
        <p:spPr>
          <a:xfrm>
            <a:off x="1092214" y="4202900"/>
            <a:ext cx="6431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future this can be a small language based on basic operations for message handling</a:t>
            </a:r>
            <a:endParaRPr lang="LID4096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F98DA-D71D-7D8E-8A65-638FCE7639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32076" y="5510"/>
            <a:ext cx="811924" cy="4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/>
      <p:bldP spid="92" grpId="0" animBg="1"/>
      <p:bldP spid="99" grpId="0"/>
      <p:bldP spid="103" grpId="0" animBg="1"/>
      <p:bldP spid="110" grpId="0"/>
      <p:bldP spid="111" grpId="0"/>
      <p:bldP spid="115" grpId="0" animBg="1"/>
      <p:bldP spid="127" grpId="0" animBg="1"/>
      <p:bldP spid="128" grpId="0"/>
      <p:bldP spid="138" grpId="0"/>
      <p:bldP spid="139" grpId="0"/>
      <p:bldP spid="146" grpId="0" animBg="1"/>
      <p:bldP spid="148" grpId="0" animBg="1"/>
      <p:bldP spid="160" grpId="0"/>
      <p:bldP spid="161" grpId="0" animBg="1"/>
      <p:bldP spid="162" grpId="0" animBg="1"/>
      <p:bldP spid="165" grpId="0" animBg="1"/>
      <p:bldP spid="167" grpId="0"/>
      <p:bldP spid="168" grpId="0"/>
      <p:bldP spid="169" grpId="0" animBg="1"/>
      <p:bldP spid="1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09AEB-9FCB-7EDF-00F1-22A34B3D8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B493-17C9-2C68-9063-4B656D59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93" y="184010"/>
            <a:ext cx="7923213" cy="394448"/>
          </a:xfrm>
        </p:spPr>
        <p:txBody>
          <a:bodyPr/>
          <a:lstStyle/>
          <a:p>
            <a:r>
              <a:rPr lang="en-US" dirty="0"/>
              <a:t>DSL Concepts -&gt; components execution (1 of 2)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6EF4C-208E-6019-C639-94688E25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3A664-A348-AD40-5A14-CFF3AAD0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27D53B-C90B-B97D-D0EE-688231C062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63" y="652030"/>
            <a:ext cx="445669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2FEEABE-8237-A24C-2351-62E32DE0AA08}"/>
              </a:ext>
            </a:extLst>
          </p:cNvPr>
          <p:cNvSpPr/>
          <p:nvPr/>
        </p:nvSpPr>
        <p:spPr>
          <a:xfrm>
            <a:off x="5466946" y="3577071"/>
            <a:ext cx="1724890" cy="83170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3F923-26E3-6C3E-7845-C2F73C40D5B5}"/>
              </a:ext>
            </a:extLst>
          </p:cNvPr>
          <p:cNvSpPr txBox="1"/>
          <p:nvPr/>
        </p:nvSpPr>
        <p:spPr>
          <a:xfrm>
            <a:off x="43543" y="2514683"/>
            <a:ext cx="34087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Event: </a:t>
            </a:r>
            <a:r>
              <a:rPr lang="en-US" sz="1400" dirty="0">
                <a:solidFill>
                  <a:srgbClr val="002060"/>
                </a:solidFill>
              </a:rPr>
              <a:t>represent an occurrence (e.g., signals or observable incident)</a:t>
            </a:r>
            <a:endParaRPr lang="en-US" sz="14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rgbClr val="002060"/>
                </a:solidFill>
              </a:rPr>
              <a:t>Temporal: </a:t>
            </a:r>
            <a:r>
              <a:rPr lang="en-US" sz="1400" dirty="0">
                <a:solidFill>
                  <a:srgbClr val="002060"/>
                </a:solidFill>
              </a:rPr>
              <a:t>specification of trigger when time passes 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Guard: </a:t>
            </a:r>
            <a:r>
              <a:rPr lang="en-US" sz="1400" dirty="0">
                <a:solidFill>
                  <a:srgbClr val="002060"/>
                </a:solidFill>
              </a:rPr>
              <a:t>conditional statement that triggers when true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Streaming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400" dirty="0">
                <a:solidFill>
                  <a:srgbClr val="002060"/>
                </a:solidFill>
              </a:rPr>
              <a:t>data transition in a continuous flow (frequency set in the data source)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B8F70-18B0-204F-24A0-8983C264FF3E}"/>
              </a:ext>
            </a:extLst>
          </p:cNvPr>
          <p:cNvSpPr txBox="1"/>
          <p:nvPr/>
        </p:nvSpPr>
        <p:spPr>
          <a:xfrm>
            <a:off x="5021058" y="676703"/>
            <a:ext cx="34087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Areas determine what components can be contained.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Can be created automatically by placing the components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0" name="Picture 4" descr="Workflow - Free arrows icons">
            <a:extLst>
              <a:ext uri="{FF2B5EF4-FFF2-40B4-BE49-F238E27FC236}">
                <a16:creationId xmlns:a16="http://schemas.microsoft.com/office/drawing/2014/main" id="{FFF57C09-09CF-557C-1ABF-3A816F4C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005" y="36461"/>
            <a:ext cx="528995" cy="5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268700-1F9E-C59C-007F-41B926CC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16" y="2571750"/>
            <a:ext cx="56078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99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A108-D432-CC39-7608-689A4590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28018"/>
            <a:ext cx="8360118" cy="539038"/>
          </a:xfrm>
        </p:spPr>
        <p:txBody>
          <a:bodyPr/>
          <a:lstStyle/>
          <a:p>
            <a:r>
              <a:rPr lang="en-US" dirty="0"/>
              <a:t>Abstract definition of language – Execution manager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86B6B-AE39-D5EE-10C3-05F60BDE6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029" y="431450"/>
            <a:ext cx="2667884" cy="583764"/>
          </a:xfrm>
        </p:spPr>
        <p:txBody>
          <a:bodyPr/>
          <a:lstStyle/>
          <a:p>
            <a:r>
              <a:rPr lang="en-US" sz="900" dirty="0">
                <a:solidFill>
                  <a:srgbClr val="0070C0"/>
                </a:solidFill>
              </a:rPr>
              <a:t>source</a:t>
            </a:r>
            <a:r>
              <a:rPr lang="en-US" sz="900" dirty="0"/>
              <a:t> &lt;name&gt; (&lt;</a:t>
            </a:r>
            <a:r>
              <a:rPr lang="en-US" sz="900" dirty="0" err="1"/>
              <a:t>sourcecomp</a:t>
            </a:r>
            <a:r>
              <a:rPr lang="en-US" sz="900" dirty="0"/>
              <a:t>&gt;,*) </a:t>
            </a:r>
            <a:r>
              <a:rPr lang="en-US" sz="900" dirty="0">
                <a:solidFill>
                  <a:srgbClr val="0070C0"/>
                </a:solidFill>
              </a:rPr>
              <a:t>-&gt;</a:t>
            </a:r>
            <a:r>
              <a:rPr lang="en-US" sz="900" dirty="0"/>
              <a:t> &lt;</a:t>
            </a:r>
            <a:r>
              <a:rPr lang="en-US" sz="900" dirty="0" err="1"/>
              <a:t>exec_type</a:t>
            </a:r>
            <a:r>
              <a:rPr lang="en-US" sz="900" dirty="0"/>
              <a:t>&gt;</a:t>
            </a:r>
          </a:p>
          <a:p>
            <a:pPr indent="228600"/>
            <a:r>
              <a:rPr lang="en-US" sz="900" dirty="0">
                <a:solidFill>
                  <a:srgbClr val="0070C0"/>
                </a:solidFill>
              </a:rPr>
              <a:t>trigger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0070C0"/>
                </a:solidFill>
              </a:rPr>
              <a:t>-&gt;</a:t>
            </a:r>
            <a:r>
              <a:rPr lang="en-US" sz="900" dirty="0"/>
              <a:t> &lt;</a:t>
            </a:r>
            <a:r>
              <a:rPr lang="en-US" sz="900" dirty="0" err="1"/>
              <a:t>trigger_class</a:t>
            </a:r>
            <a:r>
              <a:rPr lang="en-US" sz="900" dirty="0"/>
              <a:t>&gt;.&lt;</a:t>
            </a:r>
            <a:r>
              <a:rPr lang="en-US" sz="900" dirty="0" err="1"/>
              <a:t>trigger_type</a:t>
            </a:r>
            <a:r>
              <a:rPr lang="en-US" sz="900" dirty="0"/>
              <a:t>&gt;:</a:t>
            </a:r>
          </a:p>
          <a:p>
            <a:pPr indent="457200"/>
            <a:r>
              <a:rPr lang="en-US" sz="900" dirty="0"/>
              <a:t>&lt;</a:t>
            </a:r>
            <a:r>
              <a:rPr lang="en-US" sz="900" dirty="0" err="1"/>
              <a:t>Trigger_def</a:t>
            </a:r>
            <a:r>
              <a:rPr lang="en-US" sz="900" dirty="0"/>
              <a:t>&gt;</a:t>
            </a:r>
          </a:p>
          <a:p>
            <a:pPr indent="228600"/>
            <a:r>
              <a:rPr lang="en-US" sz="900" dirty="0">
                <a:solidFill>
                  <a:srgbClr val="0070C0"/>
                </a:solidFill>
              </a:rPr>
              <a:t>def:</a:t>
            </a:r>
            <a:endParaRPr lang="en-US" sz="9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08B08-8011-202C-1197-C3056D8B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66FE7-A3B9-74EC-8ABB-4E55CE77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931A70-971E-3A53-6517-1E82AC89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70" y="431449"/>
            <a:ext cx="5959433" cy="194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A8390B-4390-94A7-4632-A8EE65C3012E}"/>
              </a:ext>
            </a:extLst>
          </p:cNvPr>
          <p:cNvSpPr txBox="1">
            <a:spLocks/>
          </p:cNvSpPr>
          <p:nvPr/>
        </p:nvSpPr>
        <p:spPr>
          <a:xfrm>
            <a:off x="6337447" y="2751327"/>
            <a:ext cx="2667884" cy="3861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0070C0"/>
                </a:solidFill>
              </a:rPr>
              <a:t>Trigger_type</a:t>
            </a:r>
            <a:r>
              <a:rPr lang="en-US" sz="900" dirty="0">
                <a:solidFill>
                  <a:srgbClr val="0070C0"/>
                </a:solidFill>
              </a:rPr>
              <a:t> =</a:t>
            </a:r>
          </a:p>
          <a:p>
            <a:r>
              <a:rPr lang="en-US" sz="900" dirty="0"/>
              <a:t>= start | stop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9003B66-B93C-6036-0966-2F69683E2D2B}"/>
              </a:ext>
            </a:extLst>
          </p:cNvPr>
          <p:cNvSpPr txBox="1">
            <a:spLocks/>
          </p:cNvSpPr>
          <p:nvPr/>
        </p:nvSpPr>
        <p:spPr>
          <a:xfrm>
            <a:off x="6337447" y="3137468"/>
            <a:ext cx="2667884" cy="1434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0070C0"/>
                </a:solidFill>
              </a:rPr>
              <a:t>Trigger_class</a:t>
            </a:r>
            <a:r>
              <a:rPr lang="en-US" sz="900" dirty="0">
                <a:solidFill>
                  <a:srgbClr val="0070C0"/>
                </a:solidFill>
              </a:rPr>
              <a:t> =</a:t>
            </a:r>
          </a:p>
          <a:p>
            <a:r>
              <a:rPr lang="en-US" sz="900" dirty="0"/>
              <a:t>=</a:t>
            </a:r>
            <a:r>
              <a:rPr lang="en-US" sz="900" dirty="0" err="1"/>
              <a:t>event|temporal</a:t>
            </a:r>
            <a:r>
              <a:rPr lang="en-US" sz="900" dirty="0"/>
              <a:t> |guards |streaming</a:t>
            </a:r>
          </a:p>
          <a:p>
            <a:pPr marL="114300" indent="169863"/>
            <a:r>
              <a:rPr lang="en-US" sz="900" dirty="0">
                <a:solidFill>
                  <a:srgbClr val="0070C0"/>
                </a:solidFill>
              </a:rPr>
              <a:t>|trigger-</a:t>
            </a:r>
            <a:r>
              <a:rPr lang="en-US" sz="900" dirty="0"/>
              <a:t>&gt;event</a:t>
            </a:r>
          </a:p>
          <a:p>
            <a:pPr marL="114300" indent="282575"/>
            <a:r>
              <a:rPr lang="en-US" sz="900" dirty="0">
                <a:solidFill>
                  <a:srgbClr val="0070C0"/>
                </a:solidFill>
              </a:rPr>
              <a:t>Combination</a:t>
            </a:r>
            <a:r>
              <a:rPr lang="en-US" sz="900" dirty="0"/>
              <a:t>(</a:t>
            </a:r>
            <a:r>
              <a:rPr lang="en-US" sz="900" dirty="0" err="1"/>
              <a:t>temporal,guards</a:t>
            </a:r>
            <a:r>
              <a:rPr lang="en-US" sz="900" dirty="0"/>
              <a:t>, streaming)</a:t>
            </a:r>
          </a:p>
          <a:p>
            <a:pPr marL="114300" indent="169863"/>
            <a:r>
              <a:rPr lang="en-US" sz="900" dirty="0">
                <a:solidFill>
                  <a:srgbClr val="0070C0"/>
                </a:solidFill>
              </a:rPr>
              <a:t>|trigger-</a:t>
            </a:r>
            <a:r>
              <a:rPr lang="en-US" sz="900" dirty="0"/>
              <a:t>&gt;temporal</a:t>
            </a:r>
          </a:p>
          <a:p>
            <a:pPr marL="114300" indent="282575"/>
            <a:r>
              <a:rPr lang="en-US" sz="900" dirty="0"/>
              <a:t>|</a:t>
            </a:r>
            <a:r>
              <a:rPr lang="en-US" sz="900" dirty="0" err="1">
                <a:solidFill>
                  <a:srgbClr val="0070C0"/>
                </a:solidFill>
              </a:rPr>
              <a:t>freq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&lt;num&gt; </a:t>
            </a:r>
            <a:r>
              <a:rPr lang="en-US" sz="900" dirty="0">
                <a:solidFill>
                  <a:srgbClr val="00B050"/>
                </a:solidFill>
              </a:rPr>
              <a:t>[&lt;</a:t>
            </a:r>
            <a:r>
              <a:rPr lang="en-US" sz="900" dirty="0" err="1">
                <a:solidFill>
                  <a:srgbClr val="00B050"/>
                </a:solidFill>
              </a:rPr>
              <a:t>time_unit</a:t>
            </a:r>
            <a:r>
              <a:rPr lang="en-US" sz="900" dirty="0">
                <a:solidFill>
                  <a:srgbClr val="00B050"/>
                </a:solidFill>
              </a:rPr>
              <a:t>&gt;]</a:t>
            </a:r>
          </a:p>
          <a:p>
            <a:pPr marL="114300" indent="282575"/>
            <a:r>
              <a:rPr lang="en-US" sz="900" dirty="0"/>
              <a:t>| </a:t>
            </a:r>
            <a:r>
              <a:rPr lang="en-US" sz="900" dirty="0">
                <a:solidFill>
                  <a:srgbClr val="0070C0"/>
                </a:solidFill>
              </a:rPr>
              <a:t>time </a:t>
            </a:r>
            <a:r>
              <a:rPr lang="en-US" sz="900" dirty="0"/>
              <a:t>&lt;num&gt; </a:t>
            </a:r>
            <a:r>
              <a:rPr lang="en-US" sz="900" dirty="0">
                <a:solidFill>
                  <a:srgbClr val="00B050"/>
                </a:solidFill>
              </a:rPr>
              <a:t>[&lt;</a:t>
            </a:r>
            <a:r>
              <a:rPr lang="en-US" sz="900" dirty="0" err="1">
                <a:solidFill>
                  <a:srgbClr val="00B050"/>
                </a:solidFill>
              </a:rPr>
              <a:t>time_unit</a:t>
            </a:r>
            <a:r>
              <a:rPr lang="en-US" sz="900" dirty="0">
                <a:solidFill>
                  <a:srgbClr val="00B050"/>
                </a:solidFill>
              </a:rPr>
              <a:t>&gt;]</a:t>
            </a:r>
          </a:p>
          <a:p>
            <a:pPr marL="114300" indent="169863"/>
            <a:r>
              <a:rPr lang="en-US" sz="900" dirty="0">
                <a:solidFill>
                  <a:srgbClr val="0070C0"/>
                </a:solidFill>
              </a:rPr>
              <a:t>|trigger-</a:t>
            </a:r>
            <a:r>
              <a:rPr lang="en-US" sz="900" dirty="0"/>
              <a:t>&gt;guard</a:t>
            </a:r>
          </a:p>
          <a:p>
            <a:pPr marL="114300" indent="282575"/>
            <a:r>
              <a:rPr lang="en-US" sz="900" dirty="0"/>
              <a:t>&lt;Exp&gt;</a:t>
            </a:r>
          </a:p>
          <a:p>
            <a:pPr marL="114300" indent="169863"/>
            <a:r>
              <a:rPr lang="en-US" sz="900" dirty="0">
                <a:solidFill>
                  <a:srgbClr val="0070C0"/>
                </a:solidFill>
              </a:rPr>
              <a:t>|trigger-</a:t>
            </a:r>
            <a:r>
              <a:rPr lang="en-US" sz="900" dirty="0"/>
              <a:t>&gt;streaming</a:t>
            </a:r>
          </a:p>
          <a:p>
            <a:pPr indent="169863"/>
            <a:endParaRPr lang="en-US" sz="900" dirty="0"/>
          </a:p>
          <a:p>
            <a:endParaRPr lang="en-US" sz="9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F1FF0F-8921-2AF7-6B71-3119E056C521}"/>
              </a:ext>
            </a:extLst>
          </p:cNvPr>
          <p:cNvSpPr txBox="1">
            <a:spLocks/>
          </p:cNvSpPr>
          <p:nvPr/>
        </p:nvSpPr>
        <p:spPr>
          <a:xfrm>
            <a:off x="6337447" y="1654576"/>
            <a:ext cx="2667884" cy="8157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0070C0"/>
                </a:solidFill>
              </a:rPr>
              <a:t>exec_type</a:t>
            </a:r>
            <a:r>
              <a:rPr lang="en-US" sz="900" dirty="0">
                <a:solidFill>
                  <a:srgbClr val="0070C0"/>
                </a:solidFill>
              </a:rPr>
              <a:t> =</a:t>
            </a:r>
            <a:r>
              <a:rPr lang="en-US" sz="900" dirty="0"/>
              <a:t> streaming | </a:t>
            </a:r>
            <a:r>
              <a:rPr lang="en-US" sz="900" dirty="0" err="1"/>
              <a:t>time_specific</a:t>
            </a:r>
            <a:r>
              <a:rPr lang="en-US" sz="900" dirty="0"/>
              <a:t> |invoke</a:t>
            </a:r>
          </a:p>
          <a:p>
            <a:r>
              <a:rPr lang="en-US" sz="900" dirty="0"/>
              <a:t>def-&gt; </a:t>
            </a:r>
            <a:r>
              <a:rPr lang="en-US" sz="900" dirty="0" err="1"/>
              <a:t>time_specific</a:t>
            </a:r>
            <a:r>
              <a:rPr lang="en-US" sz="900" dirty="0"/>
              <a:t>:</a:t>
            </a:r>
          </a:p>
          <a:p>
            <a:pPr marL="114300" indent="169863"/>
            <a:r>
              <a:rPr lang="en-US" sz="900" dirty="0">
                <a:solidFill>
                  <a:srgbClr val="0070C0"/>
                </a:solidFill>
              </a:rPr>
              <a:t>|</a:t>
            </a:r>
            <a:r>
              <a:rPr lang="en-US" sz="900" dirty="0" err="1">
                <a:solidFill>
                  <a:srgbClr val="0070C0"/>
                </a:solidFill>
              </a:rPr>
              <a:t>freq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&lt;num&gt; </a:t>
            </a:r>
            <a:r>
              <a:rPr lang="en-US" sz="900" dirty="0">
                <a:solidFill>
                  <a:srgbClr val="00B050"/>
                </a:solidFill>
              </a:rPr>
              <a:t>[&lt;</a:t>
            </a:r>
            <a:r>
              <a:rPr lang="en-US" sz="900" dirty="0" err="1">
                <a:solidFill>
                  <a:srgbClr val="00B050"/>
                </a:solidFill>
              </a:rPr>
              <a:t>time_unit</a:t>
            </a:r>
            <a:r>
              <a:rPr lang="en-US" sz="900" dirty="0">
                <a:solidFill>
                  <a:srgbClr val="00B050"/>
                </a:solidFill>
              </a:rPr>
              <a:t>&gt;]</a:t>
            </a:r>
          </a:p>
          <a:p>
            <a:pPr marL="114300" indent="169863"/>
            <a:r>
              <a:rPr lang="en-US" sz="900" dirty="0">
                <a:solidFill>
                  <a:srgbClr val="0070C0"/>
                </a:solidFill>
              </a:rPr>
              <a:t>|time </a:t>
            </a:r>
            <a:r>
              <a:rPr lang="en-US" sz="900" dirty="0"/>
              <a:t>&lt;num&gt; </a:t>
            </a:r>
            <a:r>
              <a:rPr lang="en-US" sz="900" dirty="0">
                <a:solidFill>
                  <a:srgbClr val="00B050"/>
                </a:solidFill>
              </a:rPr>
              <a:t>[&lt;</a:t>
            </a:r>
            <a:r>
              <a:rPr lang="en-US" sz="900" dirty="0" err="1">
                <a:solidFill>
                  <a:srgbClr val="00B050"/>
                </a:solidFill>
              </a:rPr>
              <a:t>time_unit</a:t>
            </a:r>
            <a:r>
              <a:rPr lang="en-US" sz="900" dirty="0">
                <a:solidFill>
                  <a:srgbClr val="00B050"/>
                </a:solidFill>
              </a:rPr>
              <a:t>&gt;]</a:t>
            </a:r>
          </a:p>
          <a:p>
            <a:pPr marL="114300" indent="169863"/>
            <a:endParaRPr lang="en-US" sz="900" dirty="0"/>
          </a:p>
          <a:p>
            <a:endParaRPr lang="en-US" sz="9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08A20-5833-E9F0-F858-BF7B61EB8512}"/>
              </a:ext>
            </a:extLst>
          </p:cNvPr>
          <p:cNvSpPr txBox="1">
            <a:spLocks/>
          </p:cNvSpPr>
          <p:nvPr/>
        </p:nvSpPr>
        <p:spPr>
          <a:xfrm>
            <a:off x="6329029" y="1070812"/>
            <a:ext cx="2667884" cy="5837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0070C0"/>
                </a:solidFill>
              </a:rPr>
              <a:t>sink</a:t>
            </a:r>
            <a:r>
              <a:rPr lang="en-US" sz="900" dirty="0"/>
              <a:t> &lt;name&gt; (&lt;</a:t>
            </a:r>
            <a:r>
              <a:rPr lang="en-US" sz="900" dirty="0" err="1"/>
              <a:t>sinkcomp</a:t>
            </a:r>
            <a:r>
              <a:rPr lang="en-US" sz="900" dirty="0"/>
              <a:t>&gt;,*) </a:t>
            </a:r>
            <a:r>
              <a:rPr lang="en-US" sz="900" dirty="0">
                <a:solidFill>
                  <a:srgbClr val="0070C0"/>
                </a:solidFill>
              </a:rPr>
              <a:t>-&gt;</a:t>
            </a:r>
            <a:r>
              <a:rPr lang="en-US" sz="900" dirty="0"/>
              <a:t> &lt;</a:t>
            </a:r>
            <a:r>
              <a:rPr lang="en-US" sz="900" dirty="0" err="1"/>
              <a:t>exec_type</a:t>
            </a:r>
            <a:r>
              <a:rPr lang="en-US" sz="900" dirty="0"/>
              <a:t>&gt;</a:t>
            </a:r>
          </a:p>
          <a:p>
            <a:pPr indent="228600"/>
            <a:r>
              <a:rPr lang="en-US" sz="900" dirty="0">
                <a:solidFill>
                  <a:srgbClr val="0070C0"/>
                </a:solidFill>
              </a:rPr>
              <a:t>trigger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0070C0"/>
                </a:solidFill>
              </a:rPr>
              <a:t>-&gt;</a:t>
            </a:r>
            <a:r>
              <a:rPr lang="en-US" sz="900" dirty="0"/>
              <a:t> &lt;</a:t>
            </a:r>
            <a:r>
              <a:rPr lang="en-US" sz="900" dirty="0" err="1"/>
              <a:t>trigger_class</a:t>
            </a:r>
            <a:r>
              <a:rPr lang="en-US" sz="900" dirty="0"/>
              <a:t>&gt;.&lt;</a:t>
            </a:r>
            <a:r>
              <a:rPr lang="en-US" sz="900" dirty="0" err="1"/>
              <a:t>trigger_type</a:t>
            </a:r>
            <a:r>
              <a:rPr lang="en-US" sz="900" dirty="0"/>
              <a:t>&gt;:</a:t>
            </a:r>
          </a:p>
          <a:p>
            <a:pPr indent="457200"/>
            <a:r>
              <a:rPr lang="en-US" sz="900" dirty="0"/>
              <a:t>&lt;</a:t>
            </a:r>
            <a:r>
              <a:rPr lang="en-US" sz="900" dirty="0" err="1"/>
              <a:t>Trigger_def</a:t>
            </a:r>
            <a:r>
              <a:rPr lang="en-US" sz="900" dirty="0"/>
              <a:t>&gt;</a:t>
            </a:r>
          </a:p>
          <a:p>
            <a:pPr indent="228600"/>
            <a:r>
              <a:rPr lang="en-US" sz="900" dirty="0">
                <a:solidFill>
                  <a:srgbClr val="0070C0"/>
                </a:solidFill>
              </a:rPr>
              <a:t>def:</a:t>
            </a:r>
            <a:endParaRPr lang="en-US" sz="9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42CAAF-21E7-E180-A811-CE82FD8E1AE7}"/>
              </a:ext>
            </a:extLst>
          </p:cNvPr>
          <p:cNvSpPr/>
          <p:nvPr/>
        </p:nvSpPr>
        <p:spPr>
          <a:xfrm>
            <a:off x="6225103" y="314122"/>
            <a:ext cx="2963041" cy="236601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425104-1675-D2FE-B4A6-D6B25676E2AF}"/>
              </a:ext>
            </a:extLst>
          </p:cNvPr>
          <p:cNvSpPr txBox="1">
            <a:spLocks/>
          </p:cNvSpPr>
          <p:nvPr/>
        </p:nvSpPr>
        <p:spPr>
          <a:xfrm>
            <a:off x="3719544" y="2429485"/>
            <a:ext cx="2481869" cy="7867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err="1">
                <a:solidFill>
                  <a:srgbClr val="0070C0"/>
                </a:solidFill>
              </a:rPr>
              <a:t>sourcecomp</a:t>
            </a:r>
            <a:r>
              <a:rPr lang="en-US" sz="1050" dirty="0"/>
              <a:t> = </a:t>
            </a:r>
            <a:r>
              <a:rPr lang="en-US" sz="1050" dirty="0" err="1"/>
              <a:t>sourcecomp</a:t>
            </a:r>
            <a:r>
              <a:rPr lang="en-US" sz="1050" dirty="0"/>
              <a:t> | sensor |</a:t>
            </a:r>
            <a:r>
              <a:rPr lang="en-US" sz="1050" dirty="0" err="1"/>
              <a:t>ux|db</a:t>
            </a:r>
            <a:endParaRPr lang="en-US" sz="1050" dirty="0"/>
          </a:p>
          <a:p>
            <a:r>
              <a:rPr lang="en-US" sz="1050" dirty="0" err="1">
                <a:solidFill>
                  <a:srgbClr val="0070C0"/>
                </a:solidFill>
              </a:rPr>
              <a:t>sinkcomp</a:t>
            </a:r>
            <a:r>
              <a:rPr lang="en-US" sz="1050" dirty="0"/>
              <a:t> = </a:t>
            </a:r>
            <a:r>
              <a:rPr lang="en-US" sz="1050" dirty="0" err="1"/>
              <a:t>sinkcomp</a:t>
            </a:r>
            <a:r>
              <a:rPr lang="en-US" sz="1050" dirty="0"/>
              <a:t> | actuator |</a:t>
            </a:r>
            <a:r>
              <a:rPr lang="en-US" sz="1050" dirty="0" err="1"/>
              <a:t>ux|db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 err="1">
                <a:solidFill>
                  <a:srgbClr val="0070C0"/>
                </a:solidFill>
              </a:rPr>
              <a:t>time_unit</a:t>
            </a:r>
            <a:r>
              <a:rPr lang="en-US" sz="1050" dirty="0">
                <a:solidFill>
                  <a:srgbClr val="0070C0"/>
                </a:solidFill>
              </a:rPr>
              <a:t> </a:t>
            </a:r>
            <a:r>
              <a:rPr lang="en-US" sz="1050" dirty="0"/>
              <a:t>= </a:t>
            </a:r>
            <a:r>
              <a:rPr lang="en-US" sz="1050" dirty="0" err="1"/>
              <a:t>hr|min|s|ms</a:t>
            </a:r>
            <a:endParaRPr lang="en-US" sz="1050" dirty="0"/>
          </a:p>
          <a:p>
            <a:endParaRPr lang="en-US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5F2599-9E6D-3C83-6D39-4D91C13B8953}"/>
              </a:ext>
            </a:extLst>
          </p:cNvPr>
          <p:cNvSpPr/>
          <p:nvPr/>
        </p:nvSpPr>
        <p:spPr>
          <a:xfrm>
            <a:off x="6246758" y="2701871"/>
            <a:ext cx="2516225" cy="18628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5A65FE-380F-BBB5-1954-C9BBDCC35A0C}"/>
              </a:ext>
            </a:extLst>
          </p:cNvPr>
          <p:cNvSpPr txBox="1">
            <a:spLocks/>
          </p:cNvSpPr>
          <p:nvPr/>
        </p:nvSpPr>
        <p:spPr>
          <a:xfrm>
            <a:off x="85726" y="2492225"/>
            <a:ext cx="3528626" cy="16622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>
                <a:solidFill>
                  <a:srgbClr val="0070C0"/>
                </a:solidFill>
              </a:rPr>
              <a:t>Rules for Well-formedness: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Source &amp; sink areas can only have 1 </a:t>
            </a:r>
            <a:r>
              <a:rPr lang="en-US" sz="1050" dirty="0" err="1"/>
              <a:t>exec_type</a:t>
            </a:r>
            <a:endParaRPr lang="en-US" sz="1050" dirty="0"/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Names should be unique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Source trigger cannot be streaming (since it does not receive incoming data)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 err="1"/>
              <a:t>Time_specific</a:t>
            </a:r>
            <a:r>
              <a:rPr lang="en-US" sz="1050" dirty="0"/>
              <a:t> </a:t>
            </a:r>
            <a:r>
              <a:rPr lang="en-US" sz="1050" dirty="0" err="1"/>
              <a:t>exec_type</a:t>
            </a:r>
            <a:r>
              <a:rPr lang="en-US" sz="1050" dirty="0"/>
              <a:t> must always be defined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Streaming &amp; invoke </a:t>
            </a:r>
            <a:r>
              <a:rPr lang="en-US" sz="1050" dirty="0" err="1"/>
              <a:t>exec_type’s</a:t>
            </a:r>
            <a:r>
              <a:rPr lang="en-US" sz="1050" dirty="0"/>
              <a:t> do not have a definition (they gave default behavior)</a:t>
            </a:r>
          </a:p>
          <a:p>
            <a:pPr marL="228600" indent="-228600" algn="l">
              <a:buFont typeface="+mj-lt"/>
              <a:buAutoNum type="arabicPeriod"/>
            </a:pPr>
            <a:endParaRPr lang="en-US" sz="1050" dirty="0"/>
          </a:p>
          <a:p>
            <a:pPr marL="228600" indent="-228600" algn="l">
              <a:buFont typeface="+mj-lt"/>
              <a:buAutoNum type="arabicPeriod"/>
            </a:pPr>
            <a:endParaRPr lang="en-US" sz="1050" dirty="0"/>
          </a:p>
          <a:p>
            <a:pPr marL="228600" indent="-228600">
              <a:buFont typeface="+mj-lt"/>
              <a:buAutoNum type="arabicPeriod"/>
            </a:pPr>
            <a:endParaRPr lang="en-US" sz="1050" dirty="0"/>
          </a:p>
          <a:p>
            <a:pPr marL="228600" indent="-228600" algn="l">
              <a:buFont typeface="+mj-lt"/>
              <a:buAutoNum type="arabicPeriod"/>
            </a:pPr>
            <a:endParaRPr lang="en-US" sz="105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473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D6A21-6C3D-DE48-5139-99A0EE226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370E2-C325-DD55-FD53-62D3138D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428A0-AAD4-F134-B0B6-3EAB8596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6FB7D-64ED-7320-E838-342BAC7D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93" y="184010"/>
            <a:ext cx="7923213" cy="394448"/>
          </a:xfrm>
        </p:spPr>
        <p:txBody>
          <a:bodyPr/>
          <a:lstStyle/>
          <a:p>
            <a:r>
              <a:rPr lang="en-US" dirty="0"/>
              <a:t>DSL Concepts -&gt; components execution (2 of 2) 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D0676-3D77-4E17-9FF1-A792176B2784}"/>
              </a:ext>
            </a:extLst>
          </p:cNvPr>
          <p:cNvSpPr txBox="1"/>
          <p:nvPr/>
        </p:nvSpPr>
        <p:spPr>
          <a:xfrm>
            <a:off x="229828" y="790270"/>
            <a:ext cx="28365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Invoke: </a:t>
            </a:r>
            <a:r>
              <a:rPr lang="en-US" sz="1400" dirty="0"/>
              <a:t>execute models with a single call. </a:t>
            </a:r>
          </a:p>
          <a:p>
            <a:r>
              <a:rPr lang="en-US" sz="1600" b="1" dirty="0"/>
              <a:t>Time-based: </a:t>
            </a:r>
            <a:r>
              <a:rPr lang="en-US" sz="1400" dirty="0"/>
              <a:t>execute models using a time component, synchronization of time among component).</a:t>
            </a:r>
          </a:p>
          <a:p>
            <a:r>
              <a:rPr lang="en-US" sz="1600" b="1" dirty="0"/>
              <a:t>Continuous execution</a:t>
            </a:r>
            <a:r>
              <a:rPr lang="en-US" sz="1600" dirty="0"/>
              <a:t>: </a:t>
            </a:r>
            <a:r>
              <a:rPr lang="en-US" sz="1400" dirty="0"/>
              <a:t>Real-time execution in sync with its data source. It enables dif. frequency than source.</a:t>
            </a:r>
          </a:p>
          <a:p>
            <a:r>
              <a:rPr lang="en-US" sz="1600" b="1" dirty="0"/>
              <a:t>Sequence</a:t>
            </a:r>
            <a:r>
              <a:rPr lang="en-US" sz="1600" dirty="0"/>
              <a:t>: </a:t>
            </a:r>
            <a:r>
              <a:rPr lang="en-US" sz="1400" dirty="0"/>
              <a:t>execute models in a strict sequence definition (by user). </a:t>
            </a:r>
            <a:endParaRPr lang="LID4096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6CBDB-904A-F1F2-2FB8-3BA9DBF41BE7}"/>
              </a:ext>
            </a:extLst>
          </p:cNvPr>
          <p:cNvSpPr txBox="1"/>
          <p:nvPr/>
        </p:nvSpPr>
        <p:spPr>
          <a:xfrm>
            <a:off x="1158511" y="376171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Invoke and sequence enables </a:t>
            </a:r>
            <a:r>
              <a:rPr lang="en-US" sz="1800" b="1" dirty="0"/>
              <a:t>inner-triggers</a:t>
            </a:r>
            <a:r>
              <a:rPr lang="en-US" sz="1800" dirty="0"/>
              <a:t> &amp; </a:t>
            </a:r>
            <a:r>
              <a:rPr lang="en-US" sz="1800" b="1" dirty="0"/>
              <a:t>inner-iteration</a:t>
            </a:r>
            <a:r>
              <a:rPr lang="en-US" sz="1800" dirty="0"/>
              <a:t> of their components.</a:t>
            </a:r>
            <a:endParaRPr lang="LID4096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03F607D-D298-4D33-F08A-295D1DBA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457" y="482732"/>
            <a:ext cx="56559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6F80C2C-084F-DAC7-896A-4B7436DCC3E6}"/>
              </a:ext>
            </a:extLst>
          </p:cNvPr>
          <p:cNvSpPr/>
          <p:nvPr/>
        </p:nvSpPr>
        <p:spPr>
          <a:xfrm>
            <a:off x="4311913" y="1148156"/>
            <a:ext cx="1196283" cy="47007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4B2CC3-A65A-5A74-1862-81AB64E16511}"/>
              </a:ext>
            </a:extLst>
          </p:cNvPr>
          <p:cNvSpPr/>
          <p:nvPr/>
        </p:nvSpPr>
        <p:spPr>
          <a:xfrm>
            <a:off x="7015007" y="2703095"/>
            <a:ext cx="1196283" cy="47007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Picture 4" descr="Workflow - Free arrows icons">
            <a:extLst>
              <a:ext uri="{FF2B5EF4-FFF2-40B4-BE49-F238E27FC236}">
                <a16:creationId xmlns:a16="http://schemas.microsoft.com/office/drawing/2014/main" id="{9E77FAAA-361E-F95C-4DAD-D22535703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005" y="36461"/>
            <a:ext cx="528995" cy="5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3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ED411-C48A-0416-9899-D25B94365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CD0B-65E6-B203-52B9-597CBB92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0044"/>
            <a:ext cx="7923213" cy="394448"/>
          </a:xfrm>
        </p:spPr>
        <p:txBody>
          <a:bodyPr/>
          <a:lstStyle/>
          <a:p>
            <a:r>
              <a:rPr lang="en-US" dirty="0"/>
              <a:t>Executional areas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4991E-9719-456C-4112-8C65E1F02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9035E-B04A-21E4-BA23-7683780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3B591D-57D1-9218-B0F3-6498D2BF70C7}"/>
              </a:ext>
            </a:extLst>
          </p:cNvPr>
          <p:cNvSpPr/>
          <p:nvPr/>
        </p:nvSpPr>
        <p:spPr>
          <a:xfrm>
            <a:off x="768788" y="857661"/>
            <a:ext cx="622779" cy="39444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D8515F-973B-30C6-4079-D1C3BC39FA77}"/>
              </a:ext>
            </a:extLst>
          </p:cNvPr>
          <p:cNvSpPr/>
          <p:nvPr/>
        </p:nvSpPr>
        <p:spPr>
          <a:xfrm>
            <a:off x="989939" y="1478054"/>
            <a:ext cx="622779" cy="39444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6DBC69A-8830-9AEB-80EF-70D31727C01F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>
            <a:off x="768789" y="1054886"/>
            <a:ext cx="221151" cy="620393"/>
          </a:xfrm>
          <a:prstGeom prst="bentConnector3">
            <a:avLst>
              <a:gd name="adj1" fmla="val 203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D4875B3-B593-1C23-EB2A-EEB11F70A4FB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1391567" y="1054885"/>
            <a:ext cx="221151" cy="620393"/>
          </a:xfrm>
          <a:prstGeom prst="bentConnector3">
            <a:avLst>
              <a:gd name="adj1" fmla="val 203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8C06F5-AB56-8130-AFA4-52CC8E128F1E}"/>
              </a:ext>
            </a:extLst>
          </p:cNvPr>
          <p:cNvSpPr txBox="1"/>
          <p:nvPr/>
        </p:nvSpPr>
        <p:spPr>
          <a:xfrm>
            <a:off x="1973179" y="857661"/>
            <a:ext cx="311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Algebraic loops should be solved by the implementation </a:t>
            </a:r>
            <a:endParaRPr lang="LID409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3572AB-40D7-B612-BAA5-27E15B357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259" y="2088876"/>
            <a:ext cx="62960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BFB985-470B-D6EB-4DE4-1DBA02E6A506}"/>
              </a:ext>
            </a:extLst>
          </p:cNvPr>
          <p:cNvCxnSpPr/>
          <p:nvPr/>
        </p:nvCxnSpPr>
        <p:spPr>
          <a:xfrm flipH="1">
            <a:off x="1801299" y="3162586"/>
            <a:ext cx="1993805" cy="34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14A1F6F-46AA-6AE1-D752-2E6FC9468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9" y="3247431"/>
            <a:ext cx="1761897" cy="75597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0F330F-1C6A-A3A2-F323-C538D102FF2D}"/>
              </a:ext>
            </a:extLst>
          </p:cNvPr>
          <p:cNvCxnSpPr>
            <a:cxnSpLocks/>
          </p:cNvCxnSpPr>
          <p:nvPr/>
        </p:nvCxnSpPr>
        <p:spPr>
          <a:xfrm flipV="1">
            <a:off x="5520776" y="1966304"/>
            <a:ext cx="570641" cy="119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8" descr="Data-Exchange Icons - Free SVG &amp; PNG Data-Exchange Images - Noun Project">
            <a:extLst>
              <a:ext uri="{FF2B5EF4-FFF2-40B4-BE49-F238E27FC236}">
                <a16:creationId xmlns:a16="http://schemas.microsoft.com/office/drawing/2014/main" id="{0D3D5F43-8DD9-EB34-77D6-03F1C2DBA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417" y="1636414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97EF1BB-88BE-8F05-8076-18A0E81F3334}"/>
              </a:ext>
            </a:extLst>
          </p:cNvPr>
          <p:cNvSpPr txBox="1"/>
          <p:nvPr/>
        </p:nvSpPr>
        <p:spPr>
          <a:xfrm>
            <a:off x="6531429" y="1744997"/>
            <a:ext cx="218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an exchange pattern definition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2218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CA31A76-5074-400B-627A-5D667B173395}"/>
              </a:ext>
            </a:extLst>
          </p:cNvPr>
          <p:cNvSpPr/>
          <p:nvPr/>
        </p:nvSpPr>
        <p:spPr>
          <a:xfrm>
            <a:off x="469760" y="1451341"/>
            <a:ext cx="1522355" cy="913413"/>
          </a:xfrm>
          <a:custGeom>
            <a:avLst/>
            <a:gdLst>
              <a:gd name="connsiteX0" fmla="*/ 0 w 1522355"/>
              <a:gd name="connsiteY0" fmla="*/ 91341 h 913413"/>
              <a:gd name="connsiteX1" fmla="*/ 91341 w 1522355"/>
              <a:gd name="connsiteY1" fmla="*/ 0 h 913413"/>
              <a:gd name="connsiteX2" fmla="*/ 1431014 w 1522355"/>
              <a:gd name="connsiteY2" fmla="*/ 0 h 913413"/>
              <a:gd name="connsiteX3" fmla="*/ 1522355 w 1522355"/>
              <a:gd name="connsiteY3" fmla="*/ 91341 h 913413"/>
              <a:gd name="connsiteX4" fmla="*/ 1522355 w 1522355"/>
              <a:gd name="connsiteY4" fmla="*/ 822072 h 913413"/>
              <a:gd name="connsiteX5" fmla="*/ 1431014 w 1522355"/>
              <a:gd name="connsiteY5" fmla="*/ 913413 h 913413"/>
              <a:gd name="connsiteX6" fmla="*/ 91341 w 1522355"/>
              <a:gd name="connsiteY6" fmla="*/ 913413 h 913413"/>
              <a:gd name="connsiteX7" fmla="*/ 0 w 1522355"/>
              <a:gd name="connsiteY7" fmla="*/ 822072 h 913413"/>
              <a:gd name="connsiteX8" fmla="*/ 0 w 1522355"/>
              <a:gd name="connsiteY8" fmla="*/ 91341 h 91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55" h="913413">
                <a:moveTo>
                  <a:pt x="0" y="91341"/>
                </a:moveTo>
                <a:cubicBezTo>
                  <a:pt x="0" y="40895"/>
                  <a:pt x="40895" y="0"/>
                  <a:pt x="91341" y="0"/>
                </a:cubicBezTo>
                <a:lnTo>
                  <a:pt x="1431014" y="0"/>
                </a:lnTo>
                <a:cubicBezTo>
                  <a:pt x="1481460" y="0"/>
                  <a:pt x="1522355" y="40895"/>
                  <a:pt x="1522355" y="91341"/>
                </a:cubicBezTo>
                <a:lnTo>
                  <a:pt x="1522355" y="822072"/>
                </a:lnTo>
                <a:cubicBezTo>
                  <a:pt x="1522355" y="872518"/>
                  <a:pt x="1481460" y="913413"/>
                  <a:pt x="1431014" y="913413"/>
                </a:cubicBezTo>
                <a:lnTo>
                  <a:pt x="91341" y="913413"/>
                </a:lnTo>
                <a:cubicBezTo>
                  <a:pt x="40895" y="913413"/>
                  <a:pt x="0" y="872518"/>
                  <a:pt x="0" y="822072"/>
                </a:cubicBezTo>
                <a:lnTo>
                  <a:pt x="0" y="91341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93" tIns="80093" rIns="80093" bIns="80093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Conceptualization</a:t>
            </a:r>
            <a:endParaRPr lang="LID4096" sz="14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FD5F4FE-6423-EF9A-48EF-7746E683678F}"/>
              </a:ext>
            </a:extLst>
          </p:cNvPr>
          <p:cNvSpPr/>
          <p:nvPr/>
        </p:nvSpPr>
        <p:spPr>
          <a:xfrm>
            <a:off x="2144352" y="1719276"/>
            <a:ext cx="322739" cy="377544"/>
          </a:xfrm>
          <a:custGeom>
            <a:avLst/>
            <a:gdLst>
              <a:gd name="connsiteX0" fmla="*/ 0 w 322739"/>
              <a:gd name="connsiteY0" fmla="*/ 75509 h 377544"/>
              <a:gd name="connsiteX1" fmla="*/ 161370 w 322739"/>
              <a:gd name="connsiteY1" fmla="*/ 75509 h 377544"/>
              <a:gd name="connsiteX2" fmla="*/ 161370 w 322739"/>
              <a:gd name="connsiteY2" fmla="*/ 0 h 377544"/>
              <a:gd name="connsiteX3" fmla="*/ 322739 w 322739"/>
              <a:gd name="connsiteY3" fmla="*/ 188772 h 377544"/>
              <a:gd name="connsiteX4" fmla="*/ 161370 w 322739"/>
              <a:gd name="connsiteY4" fmla="*/ 377544 h 377544"/>
              <a:gd name="connsiteX5" fmla="*/ 161370 w 322739"/>
              <a:gd name="connsiteY5" fmla="*/ 302035 h 377544"/>
              <a:gd name="connsiteX6" fmla="*/ 0 w 322739"/>
              <a:gd name="connsiteY6" fmla="*/ 302035 h 377544"/>
              <a:gd name="connsiteX7" fmla="*/ 0 w 322739"/>
              <a:gd name="connsiteY7" fmla="*/ 75509 h 37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39" h="377544">
                <a:moveTo>
                  <a:pt x="0" y="75509"/>
                </a:moveTo>
                <a:lnTo>
                  <a:pt x="161370" y="75509"/>
                </a:lnTo>
                <a:lnTo>
                  <a:pt x="161370" y="0"/>
                </a:lnTo>
                <a:lnTo>
                  <a:pt x="322739" y="188772"/>
                </a:lnTo>
                <a:lnTo>
                  <a:pt x="161370" y="377544"/>
                </a:lnTo>
                <a:lnTo>
                  <a:pt x="161370" y="302035"/>
                </a:lnTo>
                <a:lnTo>
                  <a:pt x="0" y="302035"/>
                </a:lnTo>
                <a:lnTo>
                  <a:pt x="0" y="7550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5509" rIns="96822" bIns="7550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LID4096" sz="11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FD66AB2-85B7-B5D1-0AF5-D9854CB42F0F}"/>
              </a:ext>
            </a:extLst>
          </p:cNvPr>
          <p:cNvSpPr/>
          <p:nvPr/>
        </p:nvSpPr>
        <p:spPr>
          <a:xfrm>
            <a:off x="2601058" y="1451341"/>
            <a:ext cx="1522355" cy="913413"/>
          </a:xfrm>
          <a:custGeom>
            <a:avLst/>
            <a:gdLst>
              <a:gd name="connsiteX0" fmla="*/ 0 w 1522355"/>
              <a:gd name="connsiteY0" fmla="*/ 91341 h 913413"/>
              <a:gd name="connsiteX1" fmla="*/ 91341 w 1522355"/>
              <a:gd name="connsiteY1" fmla="*/ 0 h 913413"/>
              <a:gd name="connsiteX2" fmla="*/ 1431014 w 1522355"/>
              <a:gd name="connsiteY2" fmla="*/ 0 h 913413"/>
              <a:gd name="connsiteX3" fmla="*/ 1522355 w 1522355"/>
              <a:gd name="connsiteY3" fmla="*/ 91341 h 913413"/>
              <a:gd name="connsiteX4" fmla="*/ 1522355 w 1522355"/>
              <a:gd name="connsiteY4" fmla="*/ 822072 h 913413"/>
              <a:gd name="connsiteX5" fmla="*/ 1431014 w 1522355"/>
              <a:gd name="connsiteY5" fmla="*/ 913413 h 913413"/>
              <a:gd name="connsiteX6" fmla="*/ 91341 w 1522355"/>
              <a:gd name="connsiteY6" fmla="*/ 913413 h 913413"/>
              <a:gd name="connsiteX7" fmla="*/ 0 w 1522355"/>
              <a:gd name="connsiteY7" fmla="*/ 822072 h 913413"/>
              <a:gd name="connsiteX8" fmla="*/ 0 w 1522355"/>
              <a:gd name="connsiteY8" fmla="*/ 91341 h 91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55" h="913413">
                <a:moveTo>
                  <a:pt x="0" y="91341"/>
                </a:moveTo>
                <a:cubicBezTo>
                  <a:pt x="0" y="40895"/>
                  <a:pt x="40895" y="0"/>
                  <a:pt x="91341" y="0"/>
                </a:cubicBezTo>
                <a:lnTo>
                  <a:pt x="1431014" y="0"/>
                </a:lnTo>
                <a:cubicBezTo>
                  <a:pt x="1481460" y="0"/>
                  <a:pt x="1522355" y="40895"/>
                  <a:pt x="1522355" y="91341"/>
                </a:cubicBezTo>
                <a:lnTo>
                  <a:pt x="1522355" y="822072"/>
                </a:lnTo>
                <a:cubicBezTo>
                  <a:pt x="1522355" y="872518"/>
                  <a:pt x="1481460" y="913413"/>
                  <a:pt x="1431014" y="913413"/>
                </a:cubicBezTo>
                <a:lnTo>
                  <a:pt x="91341" y="913413"/>
                </a:lnTo>
                <a:cubicBezTo>
                  <a:pt x="40895" y="913413"/>
                  <a:pt x="0" y="872518"/>
                  <a:pt x="0" y="822072"/>
                </a:cubicBezTo>
                <a:lnTo>
                  <a:pt x="0" y="91341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93" tIns="80093" rIns="80093" bIns="80093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Grammar definition</a:t>
            </a:r>
            <a:endParaRPr lang="LID4096" sz="14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F763F46-D07C-F22A-63F9-0A54C8AC3F91}"/>
              </a:ext>
            </a:extLst>
          </p:cNvPr>
          <p:cNvSpPr/>
          <p:nvPr/>
        </p:nvSpPr>
        <p:spPr>
          <a:xfrm>
            <a:off x="4340250" y="1025661"/>
            <a:ext cx="322739" cy="377544"/>
          </a:xfrm>
          <a:custGeom>
            <a:avLst/>
            <a:gdLst>
              <a:gd name="connsiteX0" fmla="*/ 0 w 322739"/>
              <a:gd name="connsiteY0" fmla="*/ 75509 h 377544"/>
              <a:gd name="connsiteX1" fmla="*/ 161370 w 322739"/>
              <a:gd name="connsiteY1" fmla="*/ 75509 h 377544"/>
              <a:gd name="connsiteX2" fmla="*/ 161370 w 322739"/>
              <a:gd name="connsiteY2" fmla="*/ 0 h 377544"/>
              <a:gd name="connsiteX3" fmla="*/ 322739 w 322739"/>
              <a:gd name="connsiteY3" fmla="*/ 188772 h 377544"/>
              <a:gd name="connsiteX4" fmla="*/ 161370 w 322739"/>
              <a:gd name="connsiteY4" fmla="*/ 377544 h 377544"/>
              <a:gd name="connsiteX5" fmla="*/ 161370 w 322739"/>
              <a:gd name="connsiteY5" fmla="*/ 302035 h 377544"/>
              <a:gd name="connsiteX6" fmla="*/ 0 w 322739"/>
              <a:gd name="connsiteY6" fmla="*/ 302035 h 377544"/>
              <a:gd name="connsiteX7" fmla="*/ 0 w 322739"/>
              <a:gd name="connsiteY7" fmla="*/ 75509 h 37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39" h="377544">
                <a:moveTo>
                  <a:pt x="0" y="75509"/>
                </a:moveTo>
                <a:lnTo>
                  <a:pt x="161370" y="75509"/>
                </a:lnTo>
                <a:lnTo>
                  <a:pt x="161370" y="0"/>
                </a:lnTo>
                <a:lnTo>
                  <a:pt x="322739" y="188772"/>
                </a:lnTo>
                <a:lnTo>
                  <a:pt x="161370" y="377544"/>
                </a:lnTo>
                <a:lnTo>
                  <a:pt x="161370" y="302035"/>
                </a:lnTo>
                <a:lnTo>
                  <a:pt x="0" y="302035"/>
                </a:lnTo>
                <a:lnTo>
                  <a:pt x="0" y="7550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5509" rIns="96822" bIns="7550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LID4096" sz="11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D14F6F5-2863-4B9E-2C6C-4DA64424878C}"/>
              </a:ext>
            </a:extLst>
          </p:cNvPr>
          <p:cNvSpPr/>
          <p:nvPr/>
        </p:nvSpPr>
        <p:spPr>
          <a:xfrm>
            <a:off x="4677315" y="750568"/>
            <a:ext cx="1522355" cy="913413"/>
          </a:xfrm>
          <a:custGeom>
            <a:avLst/>
            <a:gdLst>
              <a:gd name="connsiteX0" fmla="*/ 0 w 1522355"/>
              <a:gd name="connsiteY0" fmla="*/ 91341 h 913413"/>
              <a:gd name="connsiteX1" fmla="*/ 91341 w 1522355"/>
              <a:gd name="connsiteY1" fmla="*/ 0 h 913413"/>
              <a:gd name="connsiteX2" fmla="*/ 1431014 w 1522355"/>
              <a:gd name="connsiteY2" fmla="*/ 0 h 913413"/>
              <a:gd name="connsiteX3" fmla="*/ 1522355 w 1522355"/>
              <a:gd name="connsiteY3" fmla="*/ 91341 h 913413"/>
              <a:gd name="connsiteX4" fmla="*/ 1522355 w 1522355"/>
              <a:gd name="connsiteY4" fmla="*/ 822072 h 913413"/>
              <a:gd name="connsiteX5" fmla="*/ 1431014 w 1522355"/>
              <a:gd name="connsiteY5" fmla="*/ 913413 h 913413"/>
              <a:gd name="connsiteX6" fmla="*/ 91341 w 1522355"/>
              <a:gd name="connsiteY6" fmla="*/ 913413 h 913413"/>
              <a:gd name="connsiteX7" fmla="*/ 0 w 1522355"/>
              <a:gd name="connsiteY7" fmla="*/ 822072 h 913413"/>
              <a:gd name="connsiteX8" fmla="*/ 0 w 1522355"/>
              <a:gd name="connsiteY8" fmla="*/ 91341 h 91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55" h="913413">
                <a:moveTo>
                  <a:pt x="0" y="91341"/>
                </a:moveTo>
                <a:cubicBezTo>
                  <a:pt x="0" y="40895"/>
                  <a:pt x="40895" y="0"/>
                  <a:pt x="91341" y="0"/>
                </a:cubicBezTo>
                <a:lnTo>
                  <a:pt x="1431014" y="0"/>
                </a:lnTo>
                <a:cubicBezTo>
                  <a:pt x="1481460" y="0"/>
                  <a:pt x="1522355" y="40895"/>
                  <a:pt x="1522355" y="91341"/>
                </a:cubicBezTo>
                <a:lnTo>
                  <a:pt x="1522355" y="822072"/>
                </a:lnTo>
                <a:cubicBezTo>
                  <a:pt x="1522355" y="872518"/>
                  <a:pt x="1481460" y="913413"/>
                  <a:pt x="1431014" y="913413"/>
                </a:cubicBezTo>
                <a:lnTo>
                  <a:pt x="91341" y="913413"/>
                </a:lnTo>
                <a:cubicBezTo>
                  <a:pt x="40895" y="913413"/>
                  <a:pt x="0" y="872518"/>
                  <a:pt x="0" y="822072"/>
                </a:cubicBezTo>
                <a:lnTo>
                  <a:pt x="0" y="91341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93" tIns="80093" rIns="80093" bIns="80093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Semantics</a:t>
            </a:r>
            <a:endParaRPr lang="LID4096" sz="1400" kern="1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8B3A350-B8D8-70BE-092E-C901E763DF7F}"/>
              </a:ext>
            </a:extLst>
          </p:cNvPr>
          <p:cNvSpPr/>
          <p:nvPr/>
        </p:nvSpPr>
        <p:spPr>
          <a:xfrm>
            <a:off x="4338068" y="2797266"/>
            <a:ext cx="322739" cy="377544"/>
          </a:xfrm>
          <a:custGeom>
            <a:avLst/>
            <a:gdLst>
              <a:gd name="connsiteX0" fmla="*/ 0 w 322739"/>
              <a:gd name="connsiteY0" fmla="*/ 75509 h 377544"/>
              <a:gd name="connsiteX1" fmla="*/ 161370 w 322739"/>
              <a:gd name="connsiteY1" fmla="*/ 75509 h 377544"/>
              <a:gd name="connsiteX2" fmla="*/ 161370 w 322739"/>
              <a:gd name="connsiteY2" fmla="*/ 0 h 377544"/>
              <a:gd name="connsiteX3" fmla="*/ 322739 w 322739"/>
              <a:gd name="connsiteY3" fmla="*/ 188772 h 377544"/>
              <a:gd name="connsiteX4" fmla="*/ 161370 w 322739"/>
              <a:gd name="connsiteY4" fmla="*/ 377544 h 377544"/>
              <a:gd name="connsiteX5" fmla="*/ 161370 w 322739"/>
              <a:gd name="connsiteY5" fmla="*/ 302035 h 377544"/>
              <a:gd name="connsiteX6" fmla="*/ 0 w 322739"/>
              <a:gd name="connsiteY6" fmla="*/ 302035 h 377544"/>
              <a:gd name="connsiteX7" fmla="*/ 0 w 322739"/>
              <a:gd name="connsiteY7" fmla="*/ 75509 h 37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39" h="377544">
                <a:moveTo>
                  <a:pt x="0" y="75509"/>
                </a:moveTo>
                <a:lnTo>
                  <a:pt x="161370" y="75509"/>
                </a:lnTo>
                <a:lnTo>
                  <a:pt x="161370" y="0"/>
                </a:lnTo>
                <a:lnTo>
                  <a:pt x="322739" y="188772"/>
                </a:lnTo>
                <a:lnTo>
                  <a:pt x="161370" y="377544"/>
                </a:lnTo>
                <a:lnTo>
                  <a:pt x="161370" y="302035"/>
                </a:lnTo>
                <a:lnTo>
                  <a:pt x="0" y="302035"/>
                </a:lnTo>
                <a:lnTo>
                  <a:pt x="0" y="7550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5509" rIns="96822" bIns="7550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LID4096" sz="1100" kern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93E4E12-7F04-0B2E-4A49-0A0F0D594F2C}"/>
              </a:ext>
            </a:extLst>
          </p:cNvPr>
          <p:cNvSpPr/>
          <p:nvPr/>
        </p:nvSpPr>
        <p:spPr>
          <a:xfrm>
            <a:off x="4684126" y="2678462"/>
            <a:ext cx="1522355" cy="913413"/>
          </a:xfrm>
          <a:custGeom>
            <a:avLst/>
            <a:gdLst>
              <a:gd name="connsiteX0" fmla="*/ 0 w 1522355"/>
              <a:gd name="connsiteY0" fmla="*/ 91341 h 913413"/>
              <a:gd name="connsiteX1" fmla="*/ 91341 w 1522355"/>
              <a:gd name="connsiteY1" fmla="*/ 0 h 913413"/>
              <a:gd name="connsiteX2" fmla="*/ 1431014 w 1522355"/>
              <a:gd name="connsiteY2" fmla="*/ 0 h 913413"/>
              <a:gd name="connsiteX3" fmla="*/ 1522355 w 1522355"/>
              <a:gd name="connsiteY3" fmla="*/ 91341 h 913413"/>
              <a:gd name="connsiteX4" fmla="*/ 1522355 w 1522355"/>
              <a:gd name="connsiteY4" fmla="*/ 822072 h 913413"/>
              <a:gd name="connsiteX5" fmla="*/ 1431014 w 1522355"/>
              <a:gd name="connsiteY5" fmla="*/ 913413 h 913413"/>
              <a:gd name="connsiteX6" fmla="*/ 91341 w 1522355"/>
              <a:gd name="connsiteY6" fmla="*/ 913413 h 913413"/>
              <a:gd name="connsiteX7" fmla="*/ 0 w 1522355"/>
              <a:gd name="connsiteY7" fmla="*/ 822072 h 913413"/>
              <a:gd name="connsiteX8" fmla="*/ 0 w 1522355"/>
              <a:gd name="connsiteY8" fmla="*/ 91341 h 91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55" h="913413">
                <a:moveTo>
                  <a:pt x="0" y="91341"/>
                </a:moveTo>
                <a:cubicBezTo>
                  <a:pt x="0" y="40895"/>
                  <a:pt x="40895" y="0"/>
                  <a:pt x="91341" y="0"/>
                </a:cubicBezTo>
                <a:lnTo>
                  <a:pt x="1431014" y="0"/>
                </a:lnTo>
                <a:cubicBezTo>
                  <a:pt x="1481460" y="0"/>
                  <a:pt x="1522355" y="40895"/>
                  <a:pt x="1522355" y="91341"/>
                </a:cubicBezTo>
                <a:lnTo>
                  <a:pt x="1522355" y="822072"/>
                </a:lnTo>
                <a:cubicBezTo>
                  <a:pt x="1522355" y="872518"/>
                  <a:pt x="1481460" y="913413"/>
                  <a:pt x="1431014" y="913413"/>
                </a:cubicBezTo>
                <a:lnTo>
                  <a:pt x="91341" y="913413"/>
                </a:lnTo>
                <a:cubicBezTo>
                  <a:pt x="40895" y="913413"/>
                  <a:pt x="0" y="872518"/>
                  <a:pt x="0" y="822072"/>
                </a:cubicBezTo>
                <a:lnTo>
                  <a:pt x="0" y="91341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93" tIns="80093" rIns="80093" bIns="80093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Model -&gt; Code transformation</a:t>
            </a:r>
            <a:endParaRPr lang="LID4096" sz="1400" kern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62869-B396-19E3-761C-1F13E4C9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81C6B-7070-0BCA-BC3D-485596E0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31B714-1493-6E9E-11BC-6EA9927BA1FF}"/>
              </a:ext>
            </a:extLst>
          </p:cNvPr>
          <p:cNvSpPr txBox="1">
            <a:spLocks/>
          </p:cNvSpPr>
          <p:nvPr/>
        </p:nvSpPr>
        <p:spPr>
          <a:xfrm>
            <a:off x="135534" y="239214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51435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DSL Progress</a:t>
            </a:r>
            <a:endParaRPr lang="LID4096" dirty="0"/>
          </a:p>
        </p:txBody>
      </p:sp>
      <p:pic>
        <p:nvPicPr>
          <p:cNvPr id="5122" name="Picture 2" descr="Done icon PNG and SVG Vector Free Download">
            <a:extLst>
              <a:ext uri="{FF2B5EF4-FFF2-40B4-BE49-F238E27FC236}">
                <a16:creationId xmlns:a16="http://schemas.microsoft.com/office/drawing/2014/main" id="{3A4CEA2F-9AD5-CC64-2219-4F608743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6000" l="889" r="94667">
                        <a14:foregroundMark x1="32000" y1="34667" x2="53333" y2="22667"/>
                        <a14:foregroundMark x1="51556" y1="84000" x2="66667" y2="60444"/>
                        <a14:foregroundMark x1="66667" y1="60444" x2="72444" y2="40889"/>
                        <a14:foregroundMark x1="42222" y1="86222" x2="12889" y2="41333"/>
                        <a14:foregroundMark x1="12889" y1="41333" x2="44444" y2="19556"/>
                        <a14:foregroundMark x1="44444" y1="19556" x2="77333" y2="28444"/>
                        <a14:foregroundMark x1="77333" y1="28444" x2="82667" y2="60000"/>
                        <a14:foregroundMark x1="82667" y1="60000" x2="68000" y2="81333"/>
                        <a14:foregroundMark x1="68000" y1="81333" x2="68000" y2="81333"/>
                        <a14:foregroundMark x1="90667" y1="70667" x2="86667" y2="44889"/>
                        <a14:foregroundMark x1="86667" y1="44889" x2="67111" y2="13778"/>
                        <a14:foregroundMark x1="67111" y1="13778" x2="38222" y2="12000"/>
                        <a14:foregroundMark x1="38222" y1="12000" x2="16000" y2="28444"/>
                        <a14:foregroundMark x1="16000" y1="28444" x2="16444" y2="57778"/>
                        <a14:foregroundMark x1="16444" y1="57778" x2="26222" y2="80889"/>
                        <a14:foregroundMark x1="26222" y1="80889" x2="67556" y2="83556"/>
                        <a14:foregroundMark x1="67556" y1="83556" x2="72000" y2="80444"/>
                        <a14:foregroundMark x1="45333" y1="92000" x2="27111" y2="79111"/>
                        <a14:foregroundMark x1="27111" y1="79111" x2="8000" y2="55556"/>
                        <a14:foregroundMark x1="8000" y1="55556" x2="12889" y2="32000"/>
                        <a14:foregroundMark x1="12889" y1="32000" x2="26222" y2="12889"/>
                        <a14:foregroundMark x1="26222" y1="12889" x2="49778" y2="4444"/>
                        <a14:foregroundMark x1="49778" y1="4444" x2="76889" y2="10222"/>
                        <a14:foregroundMark x1="76889" y1="10222" x2="91111" y2="41778"/>
                        <a14:foregroundMark x1="91111" y1="41778" x2="86667" y2="68000"/>
                        <a14:foregroundMark x1="86667" y1="68000" x2="67111" y2="88000"/>
                        <a14:foregroundMark x1="67111" y1="88000" x2="51111" y2="89778"/>
                        <a14:foregroundMark x1="38667" y1="93333" x2="7111" y2="67111"/>
                        <a14:foregroundMark x1="7111" y1="67111" x2="10667" y2="31111"/>
                        <a14:foregroundMark x1="10667" y1="31111" x2="16000" y2="24000"/>
                        <a14:foregroundMark x1="40444" y1="6667" x2="65333" y2="8000"/>
                        <a14:foregroundMark x1="65333" y1="8000" x2="65778" y2="8000"/>
                        <a14:foregroundMark x1="40444" y1="96000" x2="78222" y2="89333"/>
                        <a14:foregroundMark x1="78222" y1="89333" x2="85778" y2="74667"/>
                        <a14:foregroundMark x1="94222" y1="64000" x2="95111" y2="37333"/>
                        <a14:foregroundMark x1="44889" y1="3111" x2="57778" y2="4444"/>
                        <a14:foregroundMark x1="889" y1="56444" x2="2667" y2="45778"/>
                        <a14:foregroundMark x1="32000" y1="53333" x2="58667" y2="48889"/>
                        <a14:foregroundMark x1="58667" y1="48889" x2="62667" y2="42667"/>
                        <a14:foregroundMark x1="40889" y1="75111" x2="70667" y2="29333"/>
                        <a14:foregroundMark x1="70667" y1="29333" x2="72889" y2="27556"/>
                        <a14:foregroundMark x1="44889" y1="68000" x2="23111" y2="45333"/>
                        <a14:foregroundMark x1="23111" y1="45333" x2="23111" y2="45333"/>
                        <a14:foregroundMark x1="50667" y1="52444" x2="73778" y2="1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6" y="1265746"/>
            <a:ext cx="513465" cy="51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 Progress Icon">
            <a:extLst>
              <a:ext uri="{FF2B5EF4-FFF2-40B4-BE49-F238E27FC236}">
                <a16:creationId xmlns:a16="http://schemas.microsoft.com/office/drawing/2014/main" id="{3935AE79-135E-C7ED-7206-CFCE7A1F9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889" y1="56000" x2="40889" y2="56000"/>
                        <a14:foregroundMark x1="37333" y1="52444" x2="43111" y2="56000"/>
                        <a14:foregroundMark x1="52889" y1="54222" x2="60000" y2="44444"/>
                        <a14:foregroundMark x1="35111" y1="81333" x2="35111" y2="81333"/>
                        <a14:foregroundMark x1="21778" y1="72889" x2="21778" y2="72889"/>
                        <a14:foregroundMark x1="16000" y1="58222" x2="16000" y2="58222"/>
                        <a14:foregroundMark x1="14222" y1="42222" x2="14222" y2="42222"/>
                        <a14:foregroundMark x1="21333" y1="27556" x2="21333" y2="27556"/>
                        <a14:foregroundMark x1="35556" y1="18667" x2="35556" y2="18667"/>
                        <a14:foregroundMark x1="33778" y1="18667" x2="34222" y2="1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82" t="9394" r="9266" b="9782"/>
          <a:stretch/>
        </p:blipFill>
        <p:spPr bwMode="auto">
          <a:xfrm>
            <a:off x="2437161" y="1202813"/>
            <a:ext cx="507171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n Progress Icon">
            <a:extLst>
              <a:ext uri="{FF2B5EF4-FFF2-40B4-BE49-F238E27FC236}">
                <a16:creationId xmlns:a16="http://schemas.microsoft.com/office/drawing/2014/main" id="{25E6BBB5-55AE-045C-92B6-E99E35B59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889" y1="56000" x2="40889" y2="56000"/>
                        <a14:foregroundMark x1="37333" y1="52444" x2="43111" y2="56000"/>
                        <a14:foregroundMark x1="52889" y1="54222" x2="60000" y2="44444"/>
                        <a14:foregroundMark x1="35111" y1="81333" x2="35111" y2="81333"/>
                        <a14:foregroundMark x1="21778" y1="72889" x2="21778" y2="72889"/>
                        <a14:foregroundMark x1="16000" y1="58222" x2="16000" y2="58222"/>
                        <a14:foregroundMark x1="14222" y1="42222" x2="14222" y2="42222"/>
                        <a14:foregroundMark x1="21333" y1="27556" x2="21333" y2="27556"/>
                        <a14:foregroundMark x1="35556" y1="18667" x2="35556" y2="18667"/>
                        <a14:foregroundMark x1="33778" y1="18667" x2="34222" y2="1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82" t="9394" r="9266" b="9782"/>
          <a:stretch/>
        </p:blipFill>
        <p:spPr bwMode="auto">
          <a:xfrm>
            <a:off x="4684547" y="2432855"/>
            <a:ext cx="507171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EE8D0E-A7D1-6CFE-563E-ECF1F74FEAD7}"/>
              </a:ext>
            </a:extLst>
          </p:cNvPr>
          <p:cNvSpPr txBox="1"/>
          <p:nvPr/>
        </p:nvSpPr>
        <p:spPr>
          <a:xfrm>
            <a:off x="156557" y="2550351"/>
            <a:ext cx="1764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concept finalized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Examples designed </a:t>
            </a:r>
          </a:p>
          <a:p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9FD508-72FE-B9C0-2D14-C98673053DAF}"/>
              </a:ext>
            </a:extLst>
          </p:cNvPr>
          <p:cNvSpPr txBox="1"/>
          <p:nvPr/>
        </p:nvSpPr>
        <p:spPr>
          <a:xfrm>
            <a:off x="2533997" y="2550293"/>
            <a:ext cx="1764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Grammar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Rascal</a:t>
            </a:r>
          </a:p>
          <a:p>
            <a:endParaRPr lang="LID4096" dirty="0"/>
          </a:p>
        </p:txBody>
      </p:sp>
      <p:pic>
        <p:nvPicPr>
          <p:cNvPr id="5128" name="Picture 8" descr="The Rascal Meta Programming Language | The Rascal Meta Programming Language">
            <a:extLst>
              <a:ext uri="{FF2B5EF4-FFF2-40B4-BE49-F238E27FC236}">
                <a16:creationId xmlns:a16="http://schemas.microsoft.com/office/drawing/2014/main" id="{50A4C60E-66B6-4913-0F8E-EB06361B1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514" y="3533133"/>
            <a:ext cx="697998" cy="66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93A7FE-D967-A447-01C5-90349879F5E0}"/>
              </a:ext>
            </a:extLst>
          </p:cNvPr>
          <p:cNvSpPr txBox="1"/>
          <p:nvPr/>
        </p:nvSpPr>
        <p:spPr>
          <a:xfrm>
            <a:off x="6550033" y="163606"/>
            <a:ext cx="1116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DEVS</a:t>
            </a:r>
            <a:endParaRPr lang="LID4096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6B68F-B849-EF25-C4FF-6EC235E86E84}"/>
              </a:ext>
            </a:extLst>
          </p:cNvPr>
          <p:cNvSpPr txBox="1"/>
          <p:nvPr/>
        </p:nvSpPr>
        <p:spPr>
          <a:xfrm>
            <a:off x="6206481" y="2706374"/>
            <a:ext cx="2619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Writing the code for a simple example code implementing DT brewery (state update)</a:t>
            </a:r>
          </a:p>
          <a:p>
            <a:endParaRPr lang="LID4096" dirty="0"/>
          </a:p>
        </p:txBody>
      </p:sp>
      <p:pic>
        <p:nvPicPr>
          <p:cNvPr id="19" name="Picture 4" descr="In Progress Icon">
            <a:extLst>
              <a:ext uri="{FF2B5EF4-FFF2-40B4-BE49-F238E27FC236}">
                <a16:creationId xmlns:a16="http://schemas.microsoft.com/office/drawing/2014/main" id="{B0B87869-991D-D7C7-E724-4859F7D52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889" y1="56000" x2="40889" y2="56000"/>
                        <a14:foregroundMark x1="37333" y1="52444" x2="43111" y2="56000"/>
                        <a14:foregroundMark x1="52889" y1="54222" x2="60000" y2="44444"/>
                        <a14:foregroundMark x1="35111" y1="81333" x2="35111" y2="81333"/>
                        <a14:foregroundMark x1="21778" y1="72889" x2="21778" y2="72889"/>
                        <a14:foregroundMark x1="16000" y1="58222" x2="16000" y2="58222"/>
                        <a14:foregroundMark x1="14222" y1="42222" x2="14222" y2="42222"/>
                        <a14:foregroundMark x1="21333" y1="27556" x2="21333" y2="27556"/>
                        <a14:foregroundMark x1="35556" y1="18667" x2="35556" y2="18667"/>
                        <a14:foregroundMark x1="33778" y1="18667" x2="34222" y2="1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82" t="9394" r="9266" b="9782"/>
          <a:stretch/>
        </p:blipFill>
        <p:spPr bwMode="auto">
          <a:xfrm>
            <a:off x="4572000" y="490662"/>
            <a:ext cx="507171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VS Atomic model definition. | Download Scientific Diagram">
            <a:extLst>
              <a:ext uri="{FF2B5EF4-FFF2-40B4-BE49-F238E27FC236}">
                <a16:creationId xmlns:a16="http://schemas.microsoft.com/office/drawing/2014/main" id="{00AE3864-E357-E29E-88A9-1BF44229D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46" y="32105"/>
            <a:ext cx="1248420" cy="60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igh Level Architecture: Most Up-to-Date Encyclopedia, News &amp; Reviews">
            <a:extLst>
              <a:ext uri="{FF2B5EF4-FFF2-40B4-BE49-F238E27FC236}">
                <a16:creationId xmlns:a16="http://schemas.microsoft.com/office/drawing/2014/main" id="{A4C5D267-8557-E36D-A0CF-5EE023D40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26"/>
          <a:stretch/>
        </p:blipFill>
        <p:spPr bwMode="auto">
          <a:xfrm>
            <a:off x="7668708" y="796335"/>
            <a:ext cx="1313296" cy="5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DA79E41-5384-3453-D505-EFF6E89F5735}"/>
              </a:ext>
            </a:extLst>
          </p:cNvPr>
          <p:cNvSpPr/>
          <p:nvPr/>
        </p:nvSpPr>
        <p:spPr>
          <a:xfrm>
            <a:off x="4179409" y="1009698"/>
            <a:ext cx="77971" cy="2302672"/>
          </a:xfrm>
          <a:prstGeom prst="rect">
            <a:avLst/>
          </a:prstGeom>
          <a:solidFill>
            <a:srgbClr val="AAB8E2"/>
          </a:solidFill>
          <a:ln>
            <a:solidFill>
              <a:srgbClr val="AAB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52" name="Picture 4" descr="Algorithm free vector icons designed by Linector | Vector icon design, Free  icons, Icon design">
            <a:extLst>
              <a:ext uri="{FF2B5EF4-FFF2-40B4-BE49-F238E27FC236}">
                <a16:creationId xmlns:a16="http://schemas.microsoft.com/office/drawing/2014/main" id="{98DA7596-EBBD-B2B5-6D35-B3696A821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865" y="1483090"/>
            <a:ext cx="604982" cy="60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9095BF-42E0-B9A0-FCE6-949B70257365}"/>
              </a:ext>
            </a:extLst>
          </p:cNvPr>
          <p:cNvSpPr txBox="1"/>
          <p:nvPr/>
        </p:nvSpPr>
        <p:spPr>
          <a:xfrm>
            <a:off x="6550033" y="873224"/>
            <a:ext cx="1116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HLA</a:t>
            </a:r>
            <a:endParaRPr lang="LID4096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47FC60-6133-AC47-4806-11016E82B3A6}"/>
              </a:ext>
            </a:extLst>
          </p:cNvPr>
          <p:cNvSpPr txBox="1"/>
          <p:nvPr/>
        </p:nvSpPr>
        <p:spPr>
          <a:xfrm>
            <a:off x="6550033" y="1505173"/>
            <a:ext cx="1116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Generic solution</a:t>
            </a:r>
            <a:endParaRPr lang="LID4096" sz="1600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5DEBB296-0D70-1896-4169-ED78AC46FEFB}"/>
              </a:ext>
            </a:extLst>
          </p:cNvPr>
          <p:cNvSpPr/>
          <p:nvPr/>
        </p:nvSpPr>
        <p:spPr>
          <a:xfrm>
            <a:off x="6421426" y="32104"/>
            <a:ext cx="356463" cy="23026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5" name="Picture 14" descr="University of Camerino - Wikipedia">
            <a:extLst>
              <a:ext uri="{FF2B5EF4-FFF2-40B4-BE49-F238E27FC236}">
                <a16:creationId xmlns:a16="http://schemas.microsoft.com/office/drawing/2014/main" id="{BFECFE63-A1CA-47E3-E3B3-BE222BF2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062" y="592262"/>
            <a:ext cx="29868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orporate identity - Vrije Universiteit Amsterdam">
            <a:extLst>
              <a:ext uri="{FF2B5EF4-FFF2-40B4-BE49-F238E27FC236}">
                <a16:creationId xmlns:a16="http://schemas.microsoft.com/office/drawing/2014/main" id="{D985DC05-638E-AC1A-6B27-1526431AE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" t="27848" r="7020" b="34320"/>
          <a:stretch/>
        </p:blipFill>
        <p:spPr bwMode="auto">
          <a:xfrm>
            <a:off x="3248740" y="1202813"/>
            <a:ext cx="833545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3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1" grpId="0"/>
      <p:bldP spid="12" grpId="0"/>
      <p:bldP spid="13" grpId="0"/>
      <p:bldP spid="21" grpId="0" animBg="1"/>
      <p:bldP spid="22" grpId="0"/>
      <p:bldP spid="23" grpId="0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206B-A9C1-328D-8346-A844A58D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001" y="69394"/>
            <a:ext cx="7556500" cy="539038"/>
          </a:xfrm>
        </p:spPr>
        <p:txBody>
          <a:bodyPr/>
          <a:lstStyle/>
          <a:p>
            <a:r>
              <a:rPr lang="en-US" dirty="0"/>
              <a:t>Currently working (plan finish this week – </a:t>
            </a:r>
            <a:r>
              <a:rPr lang="en-US" sz="2000" dirty="0"/>
              <a:t>Feb 16</a:t>
            </a:r>
            <a:r>
              <a:rPr lang="en-US" sz="2000" baseline="30000" dirty="0"/>
              <a:t>th</a:t>
            </a:r>
            <a:r>
              <a:rPr lang="en-US" sz="2000" dirty="0"/>
              <a:t> 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66527-EC6E-7EF6-DC98-D545494B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228D5-6651-6821-9D63-94CA47B0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43</a:t>
            </a:fld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EDE6956-F149-A6ED-42C7-86D7940C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1" y="395598"/>
            <a:ext cx="794839" cy="304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ammar Vector Lettering Doodle Icon Badge: vector de stock (libre de  regalías) 1104886016 | Shutterstock">
            <a:extLst>
              <a:ext uri="{FF2B5EF4-FFF2-40B4-BE49-F238E27FC236}">
                <a16:creationId xmlns:a16="http://schemas.microsoft.com/office/drawing/2014/main" id="{4D15E40F-B48D-77D1-A354-8EF9C7935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t="4641" r="13395" b="12246"/>
          <a:stretch/>
        </p:blipFill>
        <p:spPr bwMode="auto">
          <a:xfrm>
            <a:off x="3557751" y="1757855"/>
            <a:ext cx="1095289" cy="138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E52466E-0858-BDCD-BD75-59CCAF6F5D55}"/>
              </a:ext>
            </a:extLst>
          </p:cNvPr>
          <p:cNvSpPr/>
          <p:nvPr/>
        </p:nvSpPr>
        <p:spPr>
          <a:xfrm>
            <a:off x="1923393" y="2081048"/>
            <a:ext cx="1150883" cy="49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516A30-107D-81B8-64E7-0CCEDDB65983}"/>
              </a:ext>
            </a:extLst>
          </p:cNvPr>
          <p:cNvSpPr/>
          <p:nvPr/>
        </p:nvSpPr>
        <p:spPr>
          <a:xfrm>
            <a:off x="4984115" y="2233448"/>
            <a:ext cx="1150883" cy="49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B266B2-669C-5D9B-BF64-C1EB12FEC96A}"/>
              </a:ext>
            </a:extLst>
          </p:cNvPr>
          <p:cNvGrpSpPr/>
          <p:nvPr/>
        </p:nvGrpSpPr>
        <p:grpSpPr>
          <a:xfrm>
            <a:off x="6362491" y="1846200"/>
            <a:ext cx="1332119" cy="1200050"/>
            <a:chOff x="6157540" y="1805649"/>
            <a:chExt cx="1332119" cy="1200050"/>
          </a:xfrm>
        </p:grpSpPr>
        <p:pic>
          <p:nvPicPr>
            <p:cNvPr id="2052" name="Picture 4" descr="Language translation icon translate service Vector Image">
              <a:extLst>
                <a:ext uri="{FF2B5EF4-FFF2-40B4-BE49-F238E27FC236}">
                  <a16:creationId xmlns:a16="http://schemas.microsoft.com/office/drawing/2014/main" id="{8401061E-E36A-98A5-CE4C-BE34CBAF08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574" b="76667" l="10400" r="90400">
                          <a14:foregroundMark x1="13800" y1="45833" x2="37900" y2="18056"/>
                          <a14:foregroundMark x1="55600" y1="29444" x2="55600" y2="29444"/>
                          <a14:foregroundMark x1="55600" y1="28796" x2="57100" y2="28704"/>
                          <a14:foregroundMark x1="62700" y1="75093" x2="78500" y2="48704"/>
                          <a14:foregroundMark x1="57800" y1="46296" x2="82600" y2="44167"/>
                          <a14:foregroundMark x1="82600" y1="44167" x2="84300" y2="44167"/>
                          <a14:foregroundMark x1="59900" y1="74167" x2="75600" y2="74352"/>
                          <a14:foregroundMark x1="75600" y1="74352" x2="84500" y2="57963"/>
                          <a14:foregroundMark x1="84500" y1="57963" x2="78500" y2="47222"/>
                          <a14:foregroundMark x1="78500" y1="47222" x2="67400" y2="47037"/>
                          <a14:foregroundMark x1="67400" y1="47037" x2="59800" y2="56481"/>
                          <a14:foregroundMark x1="59800" y1="56481" x2="59300" y2="72315"/>
                          <a14:foregroundMark x1="54300" y1="49167" x2="55000" y2="67593"/>
                          <a14:foregroundMark x1="87200" y1="66389" x2="88400" y2="48611"/>
                          <a14:foregroundMark x1="66200" y1="77870" x2="77500" y2="76667"/>
                          <a14:foregroundMark x1="77500" y1="76667" x2="90400" y2="55741"/>
                          <a14:foregroundMark x1="80100" y1="75556" x2="90400" y2="64259"/>
                          <a14:foregroundMark x1="59300" y1="28519" x2="62900" y2="31574"/>
                          <a14:foregroundMark x1="44900" y1="64630" x2="40700" y2="64259"/>
                          <a14:foregroundMark x1="38200" y1="62500" x2="36400" y2="55741"/>
                          <a14:foregroundMark x1="36800" y1="44722" x2="43800" y2="34352"/>
                          <a14:foregroundMark x1="43800" y1="34352" x2="35400" y2="18426"/>
                          <a14:foregroundMark x1="35400" y1="18426" x2="19500" y2="18519"/>
                          <a14:foregroundMark x1="19500" y1="18519" x2="13400" y2="27222"/>
                          <a14:foregroundMark x1="13400" y1="27222" x2="18800" y2="42315"/>
                          <a14:foregroundMark x1="18800" y1="42315" x2="33900" y2="47130"/>
                          <a14:foregroundMark x1="33900" y1="47130" x2="42700" y2="33796"/>
                          <a14:foregroundMark x1="42700" y1="33796" x2="33400" y2="21667"/>
                          <a14:foregroundMark x1="33400" y1="21667" x2="22500" y2="32685"/>
                          <a14:foregroundMark x1="22500" y1="32685" x2="16900" y2="42685"/>
                          <a14:foregroundMark x1="16900" y1="42685" x2="10400" y2="31574"/>
                          <a14:foregroundMark x1="22500" y1="16574" x2="45500" y2="19815"/>
                          <a14:foregroundMark x1="45500" y1="19815" x2="45900" y2="20185"/>
                          <a14:foregroundMark x1="19900" y1="42130" x2="31900" y2="32222"/>
                          <a14:foregroundMark x1="31900" y1="32222" x2="32300" y2="31389"/>
                          <a14:foregroundMark x1="19400" y1="21759" x2="39095" y2="51481"/>
                          <a14:foregroundMark x1="66100" y1="68241" x2="76000" y2="57315"/>
                          <a14:foregroundMark x1="76000" y1="57315" x2="78500" y2="66389"/>
                          <a14:foregroundMark x1="68700" y1="62222" x2="72500" y2="52130"/>
                          <a14:backgroundMark x1="39600" y1="52222" x2="39600" y2="52222"/>
                          <a14:backgroundMark x1="39900" y1="53519" x2="39700" y2="52130"/>
                          <a14:backgroundMark x1="39100" y1="51667" x2="40100" y2="51667"/>
                          <a14:backgroundMark x1="40200" y1="53333" x2="41400" y2="52593"/>
                          <a14:backgroundMark x1="39600" y1="52685" x2="40600" y2="52593"/>
                          <a14:backgroundMark x1="38400" y1="51481" x2="38400" y2="51481"/>
                          <a14:backgroundMark x1="38900" y1="51296" x2="38900" y2="51296"/>
                          <a14:backgroundMark x1="38600" y1="51667" x2="39600" y2="5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25" t="53483" r="50252" b="30083"/>
            <a:stretch/>
          </p:blipFill>
          <p:spPr bwMode="auto">
            <a:xfrm>
              <a:off x="6702972" y="2452682"/>
              <a:ext cx="268014" cy="271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ode icon PNG and SVG Vector Free Download">
              <a:extLst>
                <a:ext uri="{FF2B5EF4-FFF2-40B4-BE49-F238E27FC236}">
                  <a16:creationId xmlns:a16="http://schemas.microsoft.com/office/drawing/2014/main" id="{38AD75A6-CFB3-CE91-1FBE-0E6CF3902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554" y="2560081"/>
              <a:ext cx="538105" cy="445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Language translation icon translate service Vector Image">
              <a:extLst>
                <a:ext uri="{FF2B5EF4-FFF2-40B4-BE49-F238E27FC236}">
                  <a16:creationId xmlns:a16="http://schemas.microsoft.com/office/drawing/2014/main" id="{5E39AD79-F68B-C9B8-1704-9398D1333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6574" b="76667" l="10400" r="90400">
                          <a14:foregroundMark x1="13800" y1="45833" x2="37900" y2="18056"/>
                          <a14:foregroundMark x1="55600" y1="29444" x2="55600" y2="29444"/>
                          <a14:foregroundMark x1="55600" y1="28796" x2="57100" y2="28704"/>
                          <a14:foregroundMark x1="62700" y1="75093" x2="78500" y2="48704"/>
                          <a14:foregroundMark x1="57800" y1="46296" x2="82600" y2="44167"/>
                          <a14:foregroundMark x1="82600" y1="44167" x2="84300" y2="44167"/>
                          <a14:foregroundMark x1="59900" y1="74167" x2="75600" y2="74352"/>
                          <a14:foregroundMark x1="75600" y1="74352" x2="84500" y2="57963"/>
                          <a14:foregroundMark x1="84500" y1="57963" x2="78500" y2="47222"/>
                          <a14:foregroundMark x1="78500" y1="47222" x2="67400" y2="47037"/>
                          <a14:foregroundMark x1="67400" y1="47037" x2="59800" y2="56481"/>
                          <a14:foregroundMark x1="59800" y1="56481" x2="59300" y2="72315"/>
                          <a14:foregroundMark x1="54300" y1="49167" x2="55000" y2="67593"/>
                          <a14:foregroundMark x1="87200" y1="66389" x2="88400" y2="48611"/>
                          <a14:foregroundMark x1="66200" y1="77870" x2="77500" y2="76667"/>
                          <a14:foregroundMark x1="77500" y1="76667" x2="90400" y2="55741"/>
                          <a14:foregroundMark x1="80100" y1="75556" x2="90400" y2="64259"/>
                          <a14:foregroundMark x1="59300" y1="28519" x2="62900" y2="31574"/>
                          <a14:foregroundMark x1="44900" y1="64630" x2="40700" y2="64259"/>
                          <a14:foregroundMark x1="38200" y1="62500" x2="36400" y2="55741"/>
                          <a14:foregroundMark x1="36800" y1="44722" x2="43800" y2="34352"/>
                          <a14:foregroundMark x1="43800" y1="34352" x2="35400" y2="18426"/>
                          <a14:foregroundMark x1="35400" y1="18426" x2="19500" y2="18519"/>
                          <a14:foregroundMark x1="19500" y1="18519" x2="13400" y2="27222"/>
                          <a14:foregroundMark x1="13400" y1="27222" x2="18800" y2="42315"/>
                          <a14:foregroundMark x1="18800" y1="42315" x2="33900" y2="47130"/>
                          <a14:foregroundMark x1="33900" y1="47130" x2="42700" y2="33796"/>
                          <a14:foregroundMark x1="42700" y1="33796" x2="33400" y2="21667"/>
                          <a14:foregroundMark x1="33400" y1="21667" x2="22500" y2="32685"/>
                          <a14:foregroundMark x1="22500" y1="32685" x2="16900" y2="42685"/>
                          <a14:foregroundMark x1="16900" y1="42685" x2="10400" y2="31574"/>
                          <a14:foregroundMark x1="22500" y1="16574" x2="45500" y2="19815"/>
                          <a14:foregroundMark x1="45500" y1="19815" x2="45900" y2="20185"/>
                          <a14:foregroundMark x1="19900" y1="42130" x2="31900" y2="32222"/>
                          <a14:foregroundMark x1="31900" y1="32222" x2="32300" y2="31389"/>
                          <a14:foregroundMark x1="19400" y1="21759" x2="39095" y2="51481"/>
                          <a14:foregroundMark x1="66100" y1="68241" x2="76000" y2="57315"/>
                          <a14:foregroundMark x1="76000" y1="57315" x2="78500" y2="66389"/>
                          <a14:foregroundMark x1="68700" y1="62222" x2="72500" y2="52130"/>
                          <a14:backgroundMark x1="39600" y1="52222" x2="39600" y2="52222"/>
                          <a14:backgroundMark x1="39900" y1="53519" x2="39700" y2="52130"/>
                          <a14:backgroundMark x1="39100" y1="51667" x2="40100" y2="51667"/>
                          <a14:backgroundMark x1="40200" y1="53333" x2="41400" y2="52593"/>
                          <a14:backgroundMark x1="39600" y1="52685" x2="40600" y2="52593"/>
                          <a14:backgroundMark x1="38400" y1="51481" x2="38400" y2="51481"/>
                          <a14:backgroundMark x1="38900" y1="51296" x2="38900" y2="51296"/>
                          <a14:backgroundMark x1="38600" y1="51667" x2="39600" y2="5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34" t="21366" r="33674" b="58592"/>
            <a:stretch/>
          </p:blipFill>
          <p:spPr bwMode="auto">
            <a:xfrm>
              <a:off x="6836979" y="2257340"/>
              <a:ext cx="252249" cy="331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anguage translation icon translate service Vector Image">
              <a:extLst>
                <a:ext uri="{FF2B5EF4-FFF2-40B4-BE49-F238E27FC236}">
                  <a16:creationId xmlns:a16="http://schemas.microsoft.com/office/drawing/2014/main" id="{F68A97FB-7079-A61F-075B-80F974BE3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6574" b="76667" l="10400" r="90400">
                          <a14:foregroundMark x1="13800" y1="45833" x2="37900" y2="18056"/>
                          <a14:foregroundMark x1="55600" y1="29444" x2="55600" y2="29444"/>
                          <a14:foregroundMark x1="55600" y1="28796" x2="57100" y2="28704"/>
                          <a14:foregroundMark x1="62700" y1="75093" x2="78500" y2="48704"/>
                          <a14:foregroundMark x1="57800" y1="46296" x2="82600" y2="44167"/>
                          <a14:foregroundMark x1="82600" y1="44167" x2="84300" y2="44167"/>
                          <a14:foregroundMark x1="59900" y1="74167" x2="75600" y2="74352"/>
                          <a14:foregroundMark x1="75600" y1="74352" x2="84500" y2="57963"/>
                          <a14:foregroundMark x1="84500" y1="57963" x2="78500" y2="47222"/>
                          <a14:foregroundMark x1="78500" y1="47222" x2="67400" y2="47037"/>
                          <a14:foregroundMark x1="67400" y1="47037" x2="59800" y2="56481"/>
                          <a14:foregroundMark x1="59800" y1="56481" x2="59300" y2="72315"/>
                          <a14:foregroundMark x1="54300" y1="49167" x2="55000" y2="67593"/>
                          <a14:foregroundMark x1="87200" y1="66389" x2="88400" y2="48611"/>
                          <a14:foregroundMark x1="66200" y1="77870" x2="77500" y2="76667"/>
                          <a14:foregroundMark x1="77500" y1="76667" x2="90400" y2="55741"/>
                          <a14:foregroundMark x1="80100" y1="75556" x2="90400" y2="64259"/>
                          <a14:foregroundMark x1="59300" y1="28519" x2="62900" y2="31574"/>
                          <a14:foregroundMark x1="44900" y1="64630" x2="40700" y2="64259"/>
                          <a14:foregroundMark x1="38200" y1="62500" x2="36400" y2="55741"/>
                          <a14:foregroundMark x1="36800" y1="44722" x2="43800" y2="34352"/>
                          <a14:foregroundMark x1="43800" y1="34352" x2="35400" y2="18426"/>
                          <a14:foregroundMark x1="35400" y1="18426" x2="19500" y2="18519"/>
                          <a14:foregroundMark x1="19500" y1="18519" x2="13400" y2="27222"/>
                          <a14:foregroundMark x1="13400" y1="27222" x2="18800" y2="42315"/>
                          <a14:foregroundMark x1="18800" y1="42315" x2="33900" y2="47130"/>
                          <a14:foregroundMark x1="33900" y1="47130" x2="42700" y2="33796"/>
                          <a14:foregroundMark x1="42700" y1="33796" x2="33400" y2="21667"/>
                          <a14:foregroundMark x1="33400" y1="21667" x2="22500" y2="32685"/>
                          <a14:foregroundMark x1="22500" y1="32685" x2="16900" y2="42685"/>
                          <a14:foregroundMark x1="16900" y1="42685" x2="10400" y2="31574"/>
                          <a14:foregroundMark x1="22500" y1="16574" x2="45500" y2="19815"/>
                          <a14:foregroundMark x1="45500" y1="19815" x2="45900" y2="20185"/>
                          <a14:foregroundMark x1="19900" y1="42130" x2="31900" y2="32222"/>
                          <a14:foregroundMark x1="31900" y1="32222" x2="32300" y2="31389"/>
                          <a14:foregroundMark x1="19400" y1="21759" x2="39095" y2="51481"/>
                          <a14:foregroundMark x1="66100" y1="68241" x2="76000" y2="57315"/>
                          <a14:foregroundMark x1="76000" y1="57315" x2="78500" y2="66389"/>
                          <a14:foregroundMark x1="68700" y1="62222" x2="72500" y2="52130"/>
                          <a14:backgroundMark x1="39600" y1="52222" x2="39600" y2="52222"/>
                          <a14:backgroundMark x1="39900" y1="53519" x2="39700" y2="52130"/>
                          <a14:backgroundMark x1="39100" y1="51667" x2="40100" y2="51667"/>
                          <a14:backgroundMark x1="40200" y1="53333" x2="41400" y2="52593"/>
                          <a14:backgroundMark x1="39600" y1="52685" x2="40600" y2="52593"/>
                          <a14:backgroundMark x1="38400" y1="51481" x2="38400" y2="51481"/>
                          <a14:backgroundMark x1="38900" y1="51296" x2="38900" y2="51296"/>
                          <a14:backgroundMark x1="38600" y1="51667" x2="39600" y2="5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21" t="40289" r="7131" b="20153"/>
            <a:stretch/>
          </p:blipFill>
          <p:spPr bwMode="auto">
            <a:xfrm>
              <a:off x="6157540" y="1805649"/>
              <a:ext cx="656896" cy="653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8" descr="Data-Exchange Icons - Free SVG &amp; PNG Data-Exchange Images - Noun Project">
            <a:extLst>
              <a:ext uri="{FF2B5EF4-FFF2-40B4-BE49-F238E27FC236}">
                <a16:creationId xmlns:a16="http://schemas.microsoft.com/office/drawing/2014/main" id="{8CC22B31-18B6-30D7-F507-41E3604AF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13" y="4001927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ata transformation Detailed Rounded Lineal icon">
            <a:extLst>
              <a:ext uri="{FF2B5EF4-FFF2-40B4-BE49-F238E27FC236}">
                <a16:creationId xmlns:a16="http://schemas.microsoft.com/office/drawing/2014/main" id="{6B9C56EC-01F9-2112-3681-44ECD416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13" y="3495726"/>
            <a:ext cx="355493" cy="35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0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2611-81FB-8816-5E44-6181FDF0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77" y="109278"/>
            <a:ext cx="7556500" cy="539038"/>
          </a:xfrm>
        </p:spPr>
        <p:txBody>
          <a:bodyPr/>
          <a:lstStyle/>
          <a:p>
            <a:r>
              <a:rPr lang="en-US" dirty="0"/>
              <a:t>Plan week Feb 19 -23</a:t>
            </a:r>
            <a:r>
              <a:rPr lang="en-US" baseline="30000" dirty="0"/>
              <a:t>rd</a:t>
            </a:r>
            <a:r>
              <a:rPr lang="en-US" dirty="0"/>
              <a:t> 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43B15-533C-0BDA-0ABB-EDACA481B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8D14F-7945-BD02-9567-30BA64F10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44</a:t>
            </a:fld>
            <a:endParaRPr lang="en-GB" dirty="0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4997182B-CAB5-566C-8B81-A22375A1D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" y="915630"/>
            <a:ext cx="3617224" cy="11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AAC10-C066-7A2A-6DB9-5AB27AC5B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" y="2158969"/>
            <a:ext cx="2877938" cy="16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ammar Vector Lettering Doodle Icon Badge: vector de stock (libre de  regalías) 1104886016 | Shutterstock">
            <a:extLst>
              <a:ext uri="{FF2B5EF4-FFF2-40B4-BE49-F238E27FC236}">
                <a16:creationId xmlns:a16="http://schemas.microsoft.com/office/drawing/2014/main" id="{7D3AFA12-90FC-CDF8-CA35-8876556DE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t="4641" r="13395" b="12246"/>
          <a:stretch/>
        </p:blipFill>
        <p:spPr bwMode="auto">
          <a:xfrm>
            <a:off x="4977756" y="1728287"/>
            <a:ext cx="1095289" cy="138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1AC2C1-0925-B89C-FC35-FA0DEDC08004}"/>
              </a:ext>
            </a:extLst>
          </p:cNvPr>
          <p:cNvSpPr/>
          <p:nvPr/>
        </p:nvSpPr>
        <p:spPr>
          <a:xfrm>
            <a:off x="3692866" y="2176619"/>
            <a:ext cx="1150883" cy="49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F4C7B23-045E-E5FD-C8CA-CFC5D29CE407}"/>
              </a:ext>
            </a:extLst>
          </p:cNvPr>
          <p:cNvSpPr/>
          <p:nvPr/>
        </p:nvSpPr>
        <p:spPr>
          <a:xfrm>
            <a:off x="6204092" y="2148689"/>
            <a:ext cx="1150883" cy="49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A14C3C-0F98-26BB-BBF7-E87A2416919F}"/>
              </a:ext>
            </a:extLst>
          </p:cNvPr>
          <p:cNvGrpSpPr/>
          <p:nvPr/>
        </p:nvGrpSpPr>
        <p:grpSpPr>
          <a:xfrm>
            <a:off x="7529168" y="1827639"/>
            <a:ext cx="1332119" cy="1200050"/>
            <a:chOff x="6157540" y="1805649"/>
            <a:chExt cx="1332119" cy="1200050"/>
          </a:xfrm>
        </p:grpSpPr>
        <p:pic>
          <p:nvPicPr>
            <p:cNvPr id="14" name="Picture 4" descr="Language translation icon translate service Vector Image">
              <a:extLst>
                <a:ext uri="{FF2B5EF4-FFF2-40B4-BE49-F238E27FC236}">
                  <a16:creationId xmlns:a16="http://schemas.microsoft.com/office/drawing/2014/main" id="{22915FF2-8537-EB33-2967-506C39F0C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574" b="76667" l="10400" r="90400">
                          <a14:foregroundMark x1="13800" y1="45833" x2="37900" y2="18056"/>
                          <a14:foregroundMark x1="55600" y1="29444" x2="55600" y2="29444"/>
                          <a14:foregroundMark x1="55600" y1="28796" x2="57100" y2="28704"/>
                          <a14:foregroundMark x1="62700" y1="75093" x2="78500" y2="48704"/>
                          <a14:foregroundMark x1="57800" y1="46296" x2="82600" y2="44167"/>
                          <a14:foregroundMark x1="82600" y1="44167" x2="84300" y2="44167"/>
                          <a14:foregroundMark x1="59900" y1="74167" x2="75600" y2="74352"/>
                          <a14:foregroundMark x1="75600" y1="74352" x2="84500" y2="57963"/>
                          <a14:foregroundMark x1="84500" y1="57963" x2="78500" y2="47222"/>
                          <a14:foregroundMark x1="78500" y1="47222" x2="67400" y2="47037"/>
                          <a14:foregroundMark x1="67400" y1="47037" x2="59800" y2="56481"/>
                          <a14:foregroundMark x1="59800" y1="56481" x2="59300" y2="72315"/>
                          <a14:foregroundMark x1="54300" y1="49167" x2="55000" y2="67593"/>
                          <a14:foregroundMark x1="87200" y1="66389" x2="88400" y2="48611"/>
                          <a14:foregroundMark x1="66200" y1="77870" x2="77500" y2="76667"/>
                          <a14:foregroundMark x1="77500" y1="76667" x2="90400" y2="55741"/>
                          <a14:foregroundMark x1="80100" y1="75556" x2="90400" y2="64259"/>
                          <a14:foregroundMark x1="59300" y1="28519" x2="62900" y2="31574"/>
                          <a14:foregroundMark x1="44900" y1="64630" x2="40700" y2="64259"/>
                          <a14:foregroundMark x1="38200" y1="62500" x2="36400" y2="55741"/>
                          <a14:foregroundMark x1="36800" y1="44722" x2="43800" y2="34352"/>
                          <a14:foregroundMark x1="43800" y1="34352" x2="35400" y2="18426"/>
                          <a14:foregroundMark x1="35400" y1="18426" x2="19500" y2="18519"/>
                          <a14:foregroundMark x1="19500" y1="18519" x2="13400" y2="27222"/>
                          <a14:foregroundMark x1="13400" y1="27222" x2="18800" y2="42315"/>
                          <a14:foregroundMark x1="18800" y1="42315" x2="33900" y2="47130"/>
                          <a14:foregroundMark x1="33900" y1="47130" x2="42700" y2="33796"/>
                          <a14:foregroundMark x1="42700" y1="33796" x2="33400" y2="21667"/>
                          <a14:foregroundMark x1="33400" y1="21667" x2="22500" y2="32685"/>
                          <a14:foregroundMark x1="22500" y1="32685" x2="16900" y2="42685"/>
                          <a14:foregroundMark x1="16900" y1="42685" x2="10400" y2="31574"/>
                          <a14:foregroundMark x1="22500" y1="16574" x2="45500" y2="19815"/>
                          <a14:foregroundMark x1="45500" y1="19815" x2="45900" y2="20185"/>
                          <a14:foregroundMark x1="19900" y1="42130" x2="31900" y2="32222"/>
                          <a14:foregroundMark x1="31900" y1="32222" x2="32300" y2="31389"/>
                          <a14:foregroundMark x1="19400" y1="21759" x2="39095" y2="51481"/>
                          <a14:foregroundMark x1="66100" y1="68241" x2="76000" y2="57315"/>
                          <a14:foregroundMark x1="76000" y1="57315" x2="78500" y2="66389"/>
                          <a14:foregroundMark x1="68700" y1="62222" x2="72500" y2="52130"/>
                          <a14:backgroundMark x1="39600" y1="52222" x2="39600" y2="52222"/>
                          <a14:backgroundMark x1="39900" y1="53519" x2="39700" y2="52130"/>
                          <a14:backgroundMark x1="39100" y1="51667" x2="40100" y2="51667"/>
                          <a14:backgroundMark x1="40200" y1="53333" x2="41400" y2="52593"/>
                          <a14:backgroundMark x1="39600" y1="52685" x2="40600" y2="52593"/>
                          <a14:backgroundMark x1="38400" y1="51481" x2="38400" y2="51481"/>
                          <a14:backgroundMark x1="38900" y1="51296" x2="38900" y2="51296"/>
                          <a14:backgroundMark x1="38600" y1="51667" x2="39600" y2="5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25" t="53483" r="50252" b="30083"/>
            <a:stretch/>
          </p:blipFill>
          <p:spPr bwMode="auto">
            <a:xfrm>
              <a:off x="6702972" y="2452682"/>
              <a:ext cx="268014" cy="271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ode icon PNG and SVG Vector Free Download">
              <a:extLst>
                <a:ext uri="{FF2B5EF4-FFF2-40B4-BE49-F238E27FC236}">
                  <a16:creationId xmlns:a16="http://schemas.microsoft.com/office/drawing/2014/main" id="{1789406F-38AA-52D4-1A78-7C4F61DD1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554" y="2560081"/>
              <a:ext cx="538105" cy="445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Language translation icon translate service Vector Image">
              <a:extLst>
                <a:ext uri="{FF2B5EF4-FFF2-40B4-BE49-F238E27FC236}">
                  <a16:creationId xmlns:a16="http://schemas.microsoft.com/office/drawing/2014/main" id="{C485B4AF-8775-840F-B31E-63AB2E9B0F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6574" b="76667" l="10400" r="90400">
                          <a14:foregroundMark x1="13800" y1="45833" x2="37900" y2="18056"/>
                          <a14:foregroundMark x1="55600" y1="29444" x2="55600" y2="29444"/>
                          <a14:foregroundMark x1="55600" y1="28796" x2="57100" y2="28704"/>
                          <a14:foregroundMark x1="62700" y1="75093" x2="78500" y2="48704"/>
                          <a14:foregroundMark x1="57800" y1="46296" x2="82600" y2="44167"/>
                          <a14:foregroundMark x1="82600" y1="44167" x2="84300" y2="44167"/>
                          <a14:foregroundMark x1="59900" y1="74167" x2="75600" y2="74352"/>
                          <a14:foregroundMark x1="75600" y1="74352" x2="84500" y2="57963"/>
                          <a14:foregroundMark x1="84500" y1="57963" x2="78500" y2="47222"/>
                          <a14:foregroundMark x1="78500" y1="47222" x2="67400" y2="47037"/>
                          <a14:foregroundMark x1="67400" y1="47037" x2="59800" y2="56481"/>
                          <a14:foregroundMark x1="59800" y1="56481" x2="59300" y2="72315"/>
                          <a14:foregroundMark x1="54300" y1="49167" x2="55000" y2="67593"/>
                          <a14:foregroundMark x1="87200" y1="66389" x2="88400" y2="48611"/>
                          <a14:foregroundMark x1="66200" y1="77870" x2="77500" y2="76667"/>
                          <a14:foregroundMark x1="77500" y1="76667" x2="90400" y2="55741"/>
                          <a14:foregroundMark x1="80100" y1="75556" x2="90400" y2="64259"/>
                          <a14:foregroundMark x1="59300" y1="28519" x2="62900" y2="31574"/>
                          <a14:foregroundMark x1="44900" y1="64630" x2="40700" y2="64259"/>
                          <a14:foregroundMark x1="38200" y1="62500" x2="36400" y2="55741"/>
                          <a14:foregroundMark x1="36800" y1="44722" x2="43800" y2="34352"/>
                          <a14:foregroundMark x1="43800" y1="34352" x2="35400" y2="18426"/>
                          <a14:foregroundMark x1="35400" y1="18426" x2="19500" y2="18519"/>
                          <a14:foregroundMark x1="19500" y1="18519" x2="13400" y2="27222"/>
                          <a14:foregroundMark x1="13400" y1="27222" x2="18800" y2="42315"/>
                          <a14:foregroundMark x1="18800" y1="42315" x2="33900" y2="47130"/>
                          <a14:foregroundMark x1="33900" y1="47130" x2="42700" y2="33796"/>
                          <a14:foregroundMark x1="42700" y1="33796" x2="33400" y2="21667"/>
                          <a14:foregroundMark x1="33400" y1="21667" x2="22500" y2="32685"/>
                          <a14:foregroundMark x1="22500" y1="32685" x2="16900" y2="42685"/>
                          <a14:foregroundMark x1="16900" y1="42685" x2="10400" y2="31574"/>
                          <a14:foregroundMark x1="22500" y1="16574" x2="45500" y2="19815"/>
                          <a14:foregroundMark x1="45500" y1="19815" x2="45900" y2="20185"/>
                          <a14:foregroundMark x1="19900" y1="42130" x2="31900" y2="32222"/>
                          <a14:foregroundMark x1="31900" y1="32222" x2="32300" y2="31389"/>
                          <a14:foregroundMark x1="19400" y1="21759" x2="39095" y2="51481"/>
                          <a14:foregroundMark x1="66100" y1="68241" x2="76000" y2="57315"/>
                          <a14:foregroundMark x1="76000" y1="57315" x2="78500" y2="66389"/>
                          <a14:foregroundMark x1="68700" y1="62222" x2="72500" y2="52130"/>
                          <a14:backgroundMark x1="39600" y1="52222" x2="39600" y2="52222"/>
                          <a14:backgroundMark x1="39900" y1="53519" x2="39700" y2="52130"/>
                          <a14:backgroundMark x1="39100" y1="51667" x2="40100" y2="51667"/>
                          <a14:backgroundMark x1="40200" y1="53333" x2="41400" y2="52593"/>
                          <a14:backgroundMark x1="39600" y1="52685" x2="40600" y2="52593"/>
                          <a14:backgroundMark x1="38400" y1="51481" x2="38400" y2="51481"/>
                          <a14:backgroundMark x1="38900" y1="51296" x2="38900" y2="51296"/>
                          <a14:backgroundMark x1="38600" y1="51667" x2="39600" y2="5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34" t="21366" r="33674" b="58592"/>
            <a:stretch/>
          </p:blipFill>
          <p:spPr bwMode="auto">
            <a:xfrm>
              <a:off x="6836979" y="2257340"/>
              <a:ext cx="252249" cy="331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Language translation icon translate service Vector Image">
              <a:extLst>
                <a:ext uri="{FF2B5EF4-FFF2-40B4-BE49-F238E27FC236}">
                  <a16:creationId xmlns:a16="http://schemas.microsoft.com/office/drawing/2014/main" id="{8B03C263-4F7B-A903-FEBD-CE102971D5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574" b="76667" l="10400" r="90400">
                          <a14:foregroundMark x1="13800" y1="45833" x2="37900" y2="18056"/>
                          <a14:foregroundMark x1="55600" y1="29444" x2="55600" y2="29444"/>
                          <a14:foregroundMark x1="55600" y1="28796" x2="57100" y2="28704"/>
                          <a14:foregroundMark x1="62700" y1="75093" x2="78500" y2="48704"/>
                          <a14:foregroundMark x1="57800" y1="46296" x2="82600" y2="44167"/>
                          <a14:foregroundMark x1="82600" y1="44167" x2="84300" y2="44167"/>
                          <a14:foregroundMark x1="59900" y1="74167" x2="75600" y2="74352"/>
                          <a14:foregroundMark x1="75600" y1="74352" x2="84500" y2="57963"/>
                          <a14:foregroundMark x1="84500" y1="57963" x2="78500" y2="47222"/>
                          <a14:foregroundMark x1="78500" y1="47222" x2="67400" y2="47037"/>
                          <a14:foregroundMark x1="67400" y1="47037" x2="59800" y2="56481"/>
                          <a14:foregroundMark x1="59800" y1="56481" x2="59300" y2="72315"/>
                          <a14:foregroundMark x1="54300" y1="49167" x2="55000" y2="67593"/>
                          <a14:foregroundMark x1="87200" y1="66389" x2="88400" y2="48611"/>
                          <a14:foregroundMark x1="66200" y1="77870" x2="77500" y2="76667"/>
                          <a14:foregroundMark x1="77500" y1="76667" x2="90400" y2="55741"/>
                          <a14:foregroundMark x1="80100" y1="75556" x2="90400" y2="64259"/>
                          <a14:foregroundMark x1="59300" y1="28519" x2="62900" y2="31574"/>
                          <a14:foregroundMark x1="44900" y1="64630" x2="40700" y2="64259"/>
                          <a14:foregroundMark x1="38200" y1="62500" x2="36400" y2="55741"/>
                          <a14:foregroundMark x1="36800" y1="44722" x2="43800" y2="34352"/>
                          <a14:foregroundMark x1="43800" y1="34352" x2="35400" y2="18426"/>
                          <a14:foregroundMark x1="35400" y1="18426" x2="19500" y2="18519"/>
                          <a14:foregroundMark x1="19500" y1="18519" x2="13400" y2="27222"/>
                          <a14:foregroundMark x1="13400" y1="27222" x2="18800" y2="42315"/>
                          <a14:foregroundMark x1="18800" y1="42315" x2="33900" y2="47130"/>
                          <a14:foregroundMark x1="33900" y1="47130" x2="42700" y2="33796"/>
                          <a14:foregroundMark x1="42700" y1="33796" x2="33400" y2="21667"/>
                          <a14:foregroundMark x1="33400" y1="21667" x2="22500" y2="32685"/>
                          <a14:foregroundMark x1="22500" y1="32685" x2="16900" y2="42685"/>
                          <a14:foregroundMark x1="16900" y1="42685" x2="10400" y2="31574"/>
                          <a14:foregroundMark x1="22500" y1="16574" x2="45500" y2="19815"/>
                          <a14:foregroundMark x1="45500" y1="19815" x2="45900" y2="20185"/>
                          <a14:foregroundMark x1="19900" y1="42130" x2="31900" y2="32222"/>
                          <a14:foregroundMark x1="31900" y1="32222" x2="32300" y2="31389"/>
                          <a14:foregroundMark x1="19400" y1="21759" x2="39095" y2="51481"/>
                          <a14:foregroundMark x1="66100" y1="68241" x2="76000" y2="57315"/>
                          <a14:foregroundMark x1="76000" y1="57315" x2="78500" y2="66389"/>
                          <a14:foregroundMark x1="68700" y1="62222" x2="72500" y2="52130"/>
                          <a14:backgroundMark x1="39600" y1="52222" x2="39600" y2="52222"/>
                          <a14:backgroundMark x1="39900" y1="53519" x2="39700" y2="52130"/>
                          <a14:backgroundMark x1="39100" y1="51667" x2="40100" y2="51667"/>
                          <a14:backgroundMark x1="40200" y1="53333" x2="41400" y2="52593"/>
                          <a14:backgroundMark x1="39600" y1="52685" x2="40600" y2="52593"/>
                          <a14:backgroundMark x1="38400" y1="51481" x2="38400" y2="51481"/>
                          <a14:backgroundMark x1="38900" y1="51296" x2="38900" y2="51296"/>
                          <a14:backgroundMark x1="38600" y1="51667" x2="39600" y2="5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21" t="40289" r="7131" b="20153"/>
            <a:stretch/>
          </p:blipFill>
          <p:spPr bwMode="auto">
            <a:xfrm>
              <a:off x="6157540" y="1805649"/>
              <a:ext cx="656896" cy="653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32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A73A8-53C2-B730-7897-F7A359BCA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6A54-AA35-C1D0-B220-968D1ABC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23898"/>
            <a:ext cx="7923213" cy="394448"/>
          </a:xfrm>
        </p:spPr>
        <p:txBody>
          <a:bodyPr/>
          <a:lstStyle/>
          <a:p>
            <a:r>
              <a:rPr lang="en-US" dirty="0"/>
              <a:t>Plan week Feb 26</a:t>
            </a:r>
            <a:r>
              <a:rPr lang="en-US" baseline="30000" dirty="0"/>
              <a:t>th</a:t>
            </a:r>
            <a:r>
              <a:rPr lang="en-US" dirty="0"/>
              <a:t>  - Brewery DT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B9161E-C492-5BA8-7CF5-CD9CA721A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52" y="452766"/>
            <a:ext cx="8451154" cy="411764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86D0D-3F5C-C2F2-68B4-FFBEF653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BFC98-D3DE-D374-BA85-8005462B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6790-F95C-5152-13A9-357A8501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weeks – write paper for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8A077-CFE4-1181-088E-1CC42A3B4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026184"/>
            <a:ext cx="7397751" cy="2202916"/>
          </a:xfrm>
        </p:spPr>
        <p:txBody>
          <a:bodyPr/>
          <a:lstStyle/>
          <a:p>
            <a:r>
              <a:rPr lang="en-US" dirty="0"/>
              <a:t>Deadline 	– March 21</a:t>
            </a:r>
            <a:r>
              <a:rPr lang="en-US" baseline="30000" dirty="0"/>
              <a:t>st</a:t>
            </a:r>
            <a:r>
              <a:rPr lang="en-US" dirty="0"/>
              <a:t> abstract submission</a:t>
            </a:r>
          </a:p>
          <a:p>
            <a:r>
              <a:rPr lang="en-US" dirty="0"/>
              <a:t>		- March 28</a:t>
            </a:r>
            <a:r>
              <a:rPr lang="en-US" baseline="30000" dirty="0"/>
              <a:t>th</a:t>
            </a:r>
            <a:r>
              <a:rPr lang="en-US" dirty="0"/>
              <a:t> paper submission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Length – 10 pages + 2 pp references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6F18A-565E-26BC-E280-18472ED7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66420-4E2A-6440-9B03-A866C248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23F0F-1D47-E98A-561A-9CB91DC0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4" y="914400"/>
            <a:ext cx="5817476" cy="1111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0D6A3-22E1-7055-A861-B9119A1A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2" y="2781241"/>
            <a:ext cx="4869406" cy="516051"/>
          </a:xfrm>
          <a:prstGeom prst="rect">
            <a:avLst/>
          </a:prstGeom>
        </p:spPr>
      </p:pic>
      <p:pic>
        <p:nvPicPr>
          <p:cNvPr id="10" name="Picture 14" descr="University of Camerino - Wikipedia">
            <a:extLst>
              <a:ext uri="{FF2B5EF4-FFF2-40B4-BE49-F238E27FC236}">
                <a16:creationId xmlns:a16="http://schemas.microsoft.com/office/drawing/2014/main" id="{2885E8FC-673B-686E-22DE-DB250074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426" y="252453"/>
            <a:ext cx="530772" cy="64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orporate identity - Vrije Universiteit Amsterdam">
            <a:extLst>
              <a:ext uri="{FF2B5EF4-FFF2-40B4-BE49-F238E27FC236}">
                <a16:creationId xmlns:a16="http://schemas.microsoft.com/office/drawing/2014/main" id="{0219A2FE-A987-62DE-3DA0-D7CC4D57C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667" b="62667" l="10667" r="91556">
                        <a14:foregroundMark x1="20444" y1="60444" x2="20444" y2="60444"/>
                        <a14:foregroundMark x1="11111" y1="40889" x2="11111" y2="40889"/>
                        <a14:foregroundMark x1="38222" y1="41778" x2="38222" y2="41778"/>
                        <a14:foregroundMark x1="86222" y1="39556" x2="86222" y2="39556"/>
                        <a14:foregroundMark x1="88444" y1="38667" x2="88444" y2="38667"/>
                        <a14:foregroundMark x1="91556" y1="38222" x2="91556" y2="38222"/>
                        <a14:foregroundMark x1="69333" y1="31111" x2="69333" y2="31111"/>
                        <a14:foregroundMark x1="63111" y1="62667" x2="63111" y2="62667"/>
                        <a14:foregroundMark x1="68000" y1="62667" x2="68000" y2="62667"/>
                        <a14:foregroundMark x1="74222" y1="62667" x2="74222" y2="62667"/>
                        <a14:foregroundMark x1="73778" y1="61333" x2="73778" y2="61333"/>
                        <a14:foregroundMark x1="65778" y1="61778" x2="65778" y2="61778"/>
                        <a14:foregroundMark x1="63111" y1="55556" x2="63111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4" t="27848" r="7020" b="34320"/>
          <a:stretch/>
        </p:blipFill>
        <p:spPr bwMode="auto">
          <a:xfrm>
            <a:off x="7817782" y="354111"/>
            <a:ext cx="995085" cy="4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indhoven University of Technology - Energy Storage NL">
            <a:extLst>
              <a:ext uri="{FF2B5EF4-FFF2-40B4-BE49-F238E27FC236}">
                <a16:creationId xmlns:a16="http://schemas.microsoft.com/office/drawing/2014/main" id="{2494961D-3F27-C062-A789-C88D1B85E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6875" y1="27500" x2="16875" y2="27500"/>
                        <a14:foregroundMark x1="67656" y1="41250" x2="67656" y2="41250"/>
                        <a14:foregroundMark x1="77188" y1="56563" x2="77188" y2="5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2" t="14385" r="6681" b="13340"/>
          <a:stretch/>
        </p:blipFill>
        <p:spPr bwMode="auto">
          <a:xfrm>
            <a:off x="7338846" y="960405"/>
            <a:ext cx="1048408" cy="4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ianna FEDELI | Master of Science | University of Camerino, Camerino |  UNICAM | Dipartimento di Matematica e Informatica | Research profile">
            <a:extLst>
              <a:ext uri="{FF2B5EF4-FFF2-40B4-BE49-F238E27FC236}">
                <a16:creationId xmlns:a16="http://schemas.microsoft.com/office/drawing/2014/main" id="{B4158B54-D93C-D7A7-FD17-39A1232D0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68" y="153155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uricio Verano Merino — Vrije Universiteit Amsterdam">
            <a:extLst>
              <a:ext uri="{FF2B5EF4-FFF2-40B4-BE49-F238E27FC236}">
                <a16:creationId xmlns:a16="http://schemas.microsoft.com/office/drawing/2014/main" id="{A7E62361-7C87-7EBD-1DC0-D4838374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682" y="1525389"/>
            <a:ext cx="8706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vid A. Manrique Negrin — Eindhoven University of Technology research  portal">
            <a:extLst>
              <a:ext uri="{FF2B5EF4-FFF2-40B4-BE49-F238E27FC236}">
                <a16:creationId xmlns:a16="http://schemas.microsoft.com/office/drawing/2014/main" id="{F97F6717-A3EB-EC3C-E73A-040524049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301" y="2490739"/>
            <a:ext cx="73224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ek Cleophas">
            <a:extLst>
              <a:ext uri="{FF2B5EF4-FFF2-40B4-BE49-F238E27FC236}">
                <a16:creationId xmlns:a16="http://schemas.microsoft.com/office/drawing/2014/main" id="{E4ED9D5D-3964-CA4A-AAC4-A00E56821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667" y="2493038"/>
            <a:ext cx="78269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2F19-785F-8A82-BED6-67B91171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175147"/>
            <a:ext cx="7556500" cy="539038"/>
          </a:xfrm>
        </p:spPr>
        <p:txBody>
          <a:bodyPr/>
          <a:lstStyle/>
          <a:p>
            <a:r>
              <a:rPr lang="en-US" dirty="0"/>
              <a:t>Models orchestration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40504-C894-23CB-E92E-A322061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10" descr="Sequence Special Lineal color icon">
            <a:extLst>
              <a:ext uri="{FF2B5EF4-FFF2-40B4-BE49-F238E27FC236}">
                <a16:creationId xmlns:a16="http://schemas.microsoft.com/office/drawing/2014/main" id="{4F016001-E37C-1447-2177-24A44C50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8" y="175147"/>
            <a:ext cx="390947" cy="39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40758EF-EC51-A6A6-2501-A5366B029FCF}"/>
              </a:ext>
            </a:extLst>
          </p:cNvPr>
          <p:cNvGrpSpPr/>
          <p:nvPr/>
        </p:nvGrpSpPr>
        <p:grpSpPr>
          <a:xfrm>
            <a:off x="932620" y="2195552"/>
            <a:ext cx="819862" cy="721082"/>
            <a:chOff x="1260195" y="4748592"/>
            <a:chExt cx="1093149" cy="96144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1A67BE6-D111-4A70-3615-B1B82D78F619}"/>
                </a:ext>
              </a:extLst>
            </p:cNvPr>
            <p:cNvSpPr/>
            <p:nvPr/>
          </p:nvSpPr>
          <p:spPr>
            <a:xfrm>
              <a:off x="1260195" y="5123582"/>
              <a:ext cx="538390" cy="586453"/>
            </a:xfrm>
            <a:custGeom>
              <a:avLst/>
              <a:gdLst>
                <a:gd name="connsiteX0" fmla="*/ 1873177 w 1875827"/>
                <a:gd name="connsiteY0" fmla="*/ 545385 h 2043286"/>
                <a:gd name="connsiteX1" fmla="*/ 1872320 w 1875827"/>
                <a:gd name="connsiteY1" fmla="*/ 837231 h 2043286"/>
                <a:gd name="connsiteX2" fmla="*/ 1781642 w 1875827"/>
                <a:gd name="connsiteY2" fmla="*/ 924861 h 2043286"/>
                <a:gd name="connsiteX3" fmla="*/ 1698489 w 1875827"/>
                <a:gd name="connsiteY3" fmla="*/ 911050 h 2043286"/>
                <a:gd name="connsiteX4" fmla="*/ 1422168 w 1875827"/>
                <a:gd name="connsiteY4" fmla="*/ 963818 h 2043286"/>
                <a:gd name="connsiteX5" fmla="*/ 1347588 w 1875827"/>
                <a:gd name="connsiteY5" fmla="*/ 1277667 h 2043286"/>
                <a:gd name="connsiteX6" fmla="*/ 1573616 w 1875827"/>
                <a:gd name="connsiteY6" fmla="*/ 1462071 h 2043286"/>
                <a:gd name="connsiteX7" fmla="*/ 1689059 w 1875827"/>
                <a:gd name="connsiteY7" fmla="*/ 1444164 h 2043286"/>
                <a:gd name="connsiteX8" fmla="*/ 1875558 w 1875827"/>
                <a:gd name="connsiteY8" fmla="*/ 1573418 h 2043286"/>
                <a:gd name="connsiteX9" fmla="*/ 1873844 w 1875827"/>
                <a:gd name="connsiteY9" fmla="*/ 2043287 h 2043286"/>
                <a:gd name="connsiteX10" fmla="*/ 343557 w 1875827"/>
                <a:gd name="connsiteY10" fmla="*/ 2043287 h 2043286"/>
                <a:gd name="connsiteX11" fmla="*/ 343557 w 1875827"/>
                <a:gd name="connsiteY11" fmla="*/ 1990994 h 2043286"/>
                <a:gd name="connsiteX12" fmla="*/ 344510 w 1875827"/>
                <a:gd name="connsiteY12" fmla="*/ 776843 h 2043286"/>
                <a:gd name="connsiteX13" fmla="*/ 285455 w 1875827"/>
                <a:gd name="connsiteY13" fmla="*/ 715311 h 2043286"/>
                <a:gd name="connsiteX14" fmla="*/ 57045 w 1875827"/>
                <a:gd name="connsiteY14" fmla="*/ 714930 h 2043286"/>
                <a:gd name="connsiteX15" fmla="*/ 1515 w 1875827"/>
                <a:gd name="connsiteY15" fmla="*/ 684260 h 2043286"/>
                <a:gd name="connsiteX16" fmla="*/ 20374 w 1875827"/>
                <a:gd name="connsiteY16" fmla="*/ 622442 h 2043286"/>
                <a:gd name="connsiteX17" fmla="*/ 198111 w 1875827"/>
                <a:gd name="connsiteY17" fmla="*/ 543385 h 2043286"/>
                <a:gd name="connsiteX18" fmla="*/ 859908 w 1875827"/>
                <a:gd name="connsiteY18" fmla="*/ 545099 h 2043286"/>
                <a:gd name="connsiteX19" fmla="*/ 1066124 w 1875827"/>
                <a:gd name="connsiteY19" fmla="*/ 255444 h 2043286"/>
                <a:gd name="connsiteX20" fmla="*/ 1156040 w 1875827"/>
                <a:gd name="connsiteY20" fmla="*/ 18843 h 2043286"/>
                <a:gd name="connsiteX21" fmla="*/ 1413882 w 1875827"/>
                <a:gd name="connsiteY21" fmla="*/ 96948 h 2043286"/>
                <a:gd name="connsiteX22" fmla="*/ 1423311 w 1875827"/>
                <a:gd name="connsiteY22" fmla="*/ 242966 h 2043286"/>
                <a:gd name="connsiteX23" fmla="*/ 1405881 w 1875827"/>
                <a:gd name="connsiteY23" fmla="*/ 381460 h 2043286"/>
                <a:gd name="connsiteX24" fmla="*/ 1596190 w 1875827"/>
                <a:gd name="connsiteY24" fmla="*/ 545004 h 2043286"/>
                <a:gd name="connsiteX25" fmla="*/ 1873177 w 1875827"/>
                <a:gd name="connsiteY25" fmla="*/ 545290 h 204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75827" h="2043286">
                  <a:moveTo>
                    <a:pt x="1873177" y="545385"/>
                  </a:moveTo>
                  <a:cubicBezTo>
                    <a:pt x="1873177" y="647303"/>
                    <a:pt x="1875177" y="742362"/>
                    <a:pt x="1872320" y="837231"/>
                  </a:cubicBezTo>
                  <a:cubicBezTo>
                    <a:pt x="1870891" y="884570"/>
                    <a:pt x="1829077" y="923718"/>
                    <a:pt x="1781642" y="924861"/>
                  </a:cubicBezTo>
                  <a:cubicBezTo>
                    <a:pt x="1753924" y="925528"/>
                    <a:pt x="1724016" y="921337"/>
                    <a:pt x="1698489" y="911050"/>
                  </a:cubicBezTo>
                  <a:cubicBezTo>
                    <a:pt x="1594095" y="868949"/>
                    <a:pt x="1501416" y="887523"/>
                    <a:pt x="1422168" y="963818"/>
                  </a:cubicBezTo>
                  <a:cubicBezTo>
                    <a:pt x="1331205" y="1051353"/>
                    <a:pt x="1305106" y="1159176"/>
                    <a:pt x="1347588" y="1277667"/>
                  </a:cubicBezTo>
                  <a:cubicBezTo>
                    <a:pt x="1385021" y="1382252"/>
                    <a:pt x="1459411" y="1451117"/>
                    <a:pt x="1573616" y="1462071"/>
                  </a:cubicBezTo>
                  <a:cubicBezTo>
                    <a:pt x="1611430" y="1465690"/>
                    <a:pt x="1653626" y="1458452"/>
                    <a:pt x="1689059" y="1444164"/>
                  </a:cubicBezTo>
                  <a:cubicBezTo>
                    <a:pt x="1786119" y="1405016"/>
                    <a:pt x="1881559" y="1442545"/>
                    <a:pt x="1875558" y="1573418"/>
                  </a:cubicBezTo>
                  <a:cubicBezTo>
                    <a:pt x="1868415" y="1728485"/>
                    <a:pt x="1873844" y="1884124"/>
                    <a:pt x="1873844" y="2043287"/>
                  </a:cubicBezTo>
                  <a:lnTo>
                    <a:pt x="343557" y="2043287"/>
                  </a:lnTo>
                  <a:lnTo>
                    <a:pt x="343557" y="1990994"/>
                  </a:lnTo>
                  <a:cubicBezTo>
                    <a:pt x="343557" y="1586277"/>
                    <a:pt x="342891" y="1181560"/>
                    <a:pt x="344510" y="776843"/>
                  </a:cubicBezTo>
                  <a:cubicBezTo>
                    <a:pt x="344700" y="731122"/>
                    <a:pt x="337080" y="711787"/>
                    <a:pt x="285455" y="715311"/>
                  </a:cubicBezTo>
                  <a:cubicBezTo>
                    <a:pt x="209636" y="720455"/>
                    <a:pt x="133055" y="718550"/>
                    <a:pt x="57045" y="714930"/>
                  </a:cubicBezTo>
                  <a:cubicBezTo>
                    <a:pt x="37138" y="713978"/>
                    <a:pt x="7420" y="699690"/>
                    <a:pt x="1515" y="684260"/>
                  </a:cubicBezTo>
                  <a:cubicBezTo>
                    <a:pt x="-4581" y="668162"/>
                    <a:pt x="8944" y="640826"/>
                    <a:pt x="20374" y="622442"/>
                  </a:cubicBezTo>
                  <a:cubicBezTo>
                    <a:pt x="61332" y="556910"/>
                    <a:pt x="121530" y="541575"/>
                    <a:pt x="198111" y="543385"/>
                  </a:cubicBezTo>
                  <a:cubicBezTo>
                    <a:pt x="418614" y="548719"/>
                    <a:pt x="639309" y="545290"/>
                    <a:pt x="859908" y="545099"/>
                  </a:cubicBezTo>
                  <a:cubicBezTo>
                    <a:pt x="1028214" y="545004"/>
                    <a:pt x="1121655" y="413464"/>
                    <a:pt x="1066124" y="255444"/>
                  </a:cubicBezTo>
                  <a:cubicBezTo>
                    <a:pt x="1027262" y="144859"/>
                    <a:pt x="1057266" y="65801"/>
                    <a:pt x="1156040" y="18843"/>
                  </a:cubicBezTo>
                  <a:cubicBezTo>
                    <a:pt x="1247575" y="-24686"/>
                    <a:pt x="1359780" y="9604"/>
                    <a:pt x="1413882" y="96948"/>
                  </a:cubicBezTo>
                  <a:cubicBezTo>
                    <a:pt x="1443219" y="144383"/>
                    <a:pt x="1437885" y="191436"/>
                    <a:pt x="1423311" y="242966"/>
                  </a:cubicBezTo>
                  <a:cubicBezTo>
                    <a:pt x="1410738" y="287448"/>
                    <a:pt x="1400356" y="336502"/>
                    <a:pt x="1405881" y="381460"/>
                  </a:cubicBezTo>
                  <a:cubicBezTo>
                    <a:pt x="1418454" y="482806"/>
                    <a:pt x="1493796" y="543671"/>
                    <a:pt x="1596190" y="545004"/>
                  </a:cubicBezTo>
                  <a:cubicBezTo>
                    <a:pt x="1686392" y="546147"/>
                    <a:pt x="1776689" y="545290"/>
                    <a:pt x="1873177" y="54529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F6FBB14-DAB5-64FF-F32B-22B28E59CFCE}"/>
                </a:ext>
              </a:extLst>
            </p:cNvPr>
            <p:cNvSpPr/>
            <p:nvPr/>
          </p:nvSpPr>
          <p:spPr>
            <a:xfrm>
              <a:off x="1656514" y="5280021"/>
              <a:ext cx="696830" cy="430014"/>
            </a:xfrm>
            <a:custGeom>
              <a:avLst/>
              <a:gdLst>
                <a:gd name="connsiteX0" fmla="*/ 2073651 w 2427855"/>
                <a:gd name="connsiteY0" fmla="*/ 1498229 h 1498229"/>
                <a:gd name="connsiteX1" fmla="*/ 544412 w 2427855"/>
                <a:gd name="connsiteY1" fmla="*/ 1498229 h 1498229"/>
                <a:gd name="connsiteX2" fmla="*/ 544412 w 2427855"/>
                <a:gd name="connsiteY2" fmla="*/ 1443556 h 1498229"/>
                <a:gd name="connsiteX3" fmla="*/ 545936 w 2427855"/>
                <a:gd name="connsiteY3" fmla="*/ 1015121 h 1498229"/>
                <a:gd name="connsiteX4" fmla="*/ 257043 w 2427855"/>
                <a:gd name="connsiteY4" fmla="*/ 806048 h 1498229"/>
                <a:gd name="connsiteX5" fmla="*/ 19394 w 2427855"/>
                <a:gd name="connsiteY5" fmla="*/ 719180 h 1498229"/>
                <a:gd name="connsiteX6" fmla="*/ 99309 w 2427855"/>
                <a:gd name="connsiteY6" fmla="*/ 457909 h 1498229"/>
                <a:gd name="connsiteX7" fmla="*/ 236565 w 2427855"/>
                <a:gd name="connsiteY7" fmla="*/ 448194 h 1498229"/>
                <a:gd name="connsiteX8" fmla="*/ 361151 w 2427855"/>
                <a:gd name="connsiteY8" fmla="*/ 470863 h 1498229"/>
                <a:gd name="connsiteX9" fmla="*/ 544603 w 2427855"/>
                <a:gd name="connsiteY9" fmla="*/ 274172 h 1498229"/>
                <a:gd name="connsiteX10" fmla="*/ 544603 w 2427855"/>
                <a:gd name="connsiteY10" fmla="*/ 55192 h 1498229"/>
                <a:gd name="connsiteX11" fmla="*/ 547175 w 2427855"/>
                <a:gd name="connsiteY11" fmla="*/ 1280 h 1498229"/>
                <a:gd name="connsiteX12" fmla="*/ 840830 w 2427855"/>
                <a:gd name="connsiteY12" fmla="*/ 2424 h 1498229"/>
                <a:gd name="connsiteX13" fmla="*/ 922460 w 2427855"/>
                <a:gd name="connsiteY13" fmla="*/ 142536 h 1498229"/>
                <a:gd name="connsiteX14" fmla="*/ 892266 w 2427855"/>
                <a:gd name="connsiteY14" fmla="*/ 256646 h 1498229"/>
                <a:gd name="connsiteX15" fmla="*/ 1038569 w 2427855"/>
                <a:gd name="connsiteY15" fmla="*/ 507725 h 1498229"/>
                <a:gd name="connsiteX16" fmla="*/ 1355847 w 2427855"/>
                <a:gd name="connsiteY16" fmla="*/ 483627 h 1498229"/>
                <a:gd name="connsiteX17" fmla="*/ 1442525 w 2427855"/>
                <a:gd name="connsiteY17" fmla="*/ 175778 h 1498229"/>
                <a:gd name="connsiteX18" fmla="*/ 1563397 w 2427855"/>
                <a:gd name="connsiteY18" fmla="*/ 42 h 1498229"/>
                <a:gd name="connsiteX19" fmla="*/ 2291774 w 2427855"/>
                <a:gd name="connsiteY19" fmla="*/ 42 h 1498229"/>
                <a:gd name="connsiteX20" fmla="*/ 2427124 w 2427855"/>
                <a:gd name="connsiteY20" fmla="*/ 114914 h 1498229"/>
                <a:gd name="connsiteX21" fmla="*/ 2368164 w 2427855"/>
                <a:gd name="connsiteY21" fmla="*/ 171111 h 1498229"/>
                <a:gd name="connsiteX22" fmla="*/ 2125372 w 2427855"/>
                <a:gd name="connsiteY22" fmla="*/ 170349 h 1498229"/>
                <a:gd name="connsiteX23" fmla="*/ 2072699 w 2427855"/>
                <a:gd name="connsiteY23" fmla="*/ 223975 h 1498229"/>
                <a:gd name="connsiteX24" fmla="*/ 2073556 w 2427855"/>
                <a:gd name="connsiteY24" fmla="*/ 1438032 h 1498229"/>
                <a:gd name="connsiteX25" fmla="*/ 2073556 w 2427855"/>
                <a:gd name="connsiteY25" fmla="*/ 1498134 h 14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27855" h="1498229">
                  <a:moveTo>
                    <a:pt x="2073651" y="1498229"/>
                  </a:moveTo>
                  <a:lnTo>
                    <a:pt x="544412" y="1498229"/>
                  </a:lnTo>
                  <a:cubicBezTo>
                    <a:pt x="544412" y="1477751"/>
                    <a:pt x="544412" y="1460606"/>
                    <a:pt x="544412" y="1443556"/>
                  </a:cubicBezTo>
                  <a:cubicBezTo>
                    <a:pt x="544603" y="1300776"/>
                    <a:pt x="540602" y="1157711"/>
                    <a:pt x="545936" y="1015121"/>
                  </a:cubicBezTo>
                  <a:cubicBezTo>
                    <a:pt x="552223" y="846720"/>
                    <a:pt x="406014" y="753279"/>
                    <a:pt x="257043" y="806048"/>
                  </a:cubicBezTo>
                  <a:cubicBezTo>
                    <a:pt x="147029" y="845005"/>
                    <a:pt x="63400" y="813382"/>
                    <a:pt x="19394" y="719180"/>
                  </a:cubicBezTo>
                  <a:cubicBezTo>
                    <a:pt x="-24897" y="624501"/>
                    <a:pt x="8726" y="513916"/>
                    <a:pt x="99309" y="457909"/>
                  </a:cubicBezTo>
                  <a:cubicBezTo>
                    <a:pt x="143124" y="430763"/>
                    <a:pt x="188558" y="434096"/>
                    <a:pt x="236565" y="448194"/>
                  </a:cubicBezTo>
                  <a:cubicBezTo>
                    <a:pt x="277046" y="460004"/>
                    <a:pt x="320003" y="473054"/>
                    <a:pt x="361151" y="470863"/>
                  </a:cubicBezTo>
                  <a:cubicBezTo>
                    <a:pt x="473070" y="464767"/>
                    <a:pt x="542984" y="386662"/>
                    <a:pt x="544603" y="274172"/>
                  </a:cubicBezTo>
                  <a:cubicBezTo>
                    <a:pt x="545651" y="201210"/>
                    <a:pt x="544412" y="128153"/>
                    <a:pt x="544603" y="55192"/>
                  </a:cubicBezTo>
                  <a:cubicBezTo>
                    <a:pt x="544603" y="38047"/>
                    <a:pt x="546222" y="20997"/>
                    <a:pt x="547175" y="1280"/>
                  </a:cubicBezTo>
                  <a:cubicBezTo>
                    <a:pt x="647663" y="1280"/>
                    <a:pt x="744437" y="-1958"/>
                    <a:pt x="840830" y="2424"/>
                  </a:cubicBezTo>
                  <a:cubicBezTo>
                    <a:pt x="904172" y="5281"/>
                    <a:pt x="940271" y="72527"/>
                    <a:pt x="922460" y="142536"/>
                  </a:cubicBezTo>
                  <a:cubicBezTo>
                    <a:pt x="912649" y="180732"/>
                    <a:pt x="895218" y="218069"/>
                    <a:pt x="892266" y="256646"/>
                  </a:cubicBezTo>
                  <a:cubicBezTo>
                    <a:pt x="883217" y="372375"/>
                    <a:pt x="940557" y="454575"/>
                    <a:pt x="1038569" y="507725"/>
                  </a:cubicBezTo>
                  <a:cubicBezTo>
                    <a:pt x="1147917" y="567066"/>
                    <a:pt x="1256597" y="558112"/>
                    <a:pt x="1355847" y="483627"/>
                  </a:cubicBezTo>
                  <a:cubicBezTo>
                    <a:pt x="1460908" y="404855"/>
                    <a:pt x="1488245" y="300461"/>
                    <a:pt x="1442525" y="175778"/>
                  </a:cubicBezTo>
                  <a:cubicBezTo>
                    <a:pt x="1402996" y="67955"/>
                    <a:pt x="1449478" y="137"/>
                    <a:pt x="1563397" y="42"/>
                  </a:cubicBezTo>
                  <a:cubicBezTo>
                    <a:pt x="1806189" y="-53"/>
                    <a:pt x="2048982" y="42"/>
                    <a:pt x="2291774" y="42"/>
                  </a:cubicBezTo>
                  <a:cubicBezTo>
                    <a:pt x="2333588" y="42"/>
                    <a:pt x="2421123" y="74528"/>
                    <a:pt x="2427124" y="114914"/>
                  </a:cubicBezTo>
                  <a:cubicBezTo>
                    <a:pt x="2432172" y="149013"/>
                    <a:pt x="2410932" y="170635"/>
                    <a:pt x="2368164" y="171111"/>
                  </a:cubicBezTo>
                  <a:cubicBezTo>
                    <a:pt x="2287202" y="172064"/>
                    <a:pt x="2206144" y="173874"/>
                    <a:pt x="2125372" y="170349"/>
                  </a:cubicBezTo>
                  <a:cubicBezTo>
                    <a:pt x="2082319" y="168444"/>
                    <a:pt x="2072603" y="182732"/>
                    <a:pt x="2072699" y="223975"/>
                  </a:cubicBezTo>
                  <a:cubicBezTo>
                    <a:pt x="2074223" y="628597"/>
                    <a:pt x="2073556" y="1033314"/>
                    <a:pt x="2073556" y="1438032"/>
                  </a:cubicBezTo>
                  <a:lnTo>
                    <a:pt x="2073556" y="14981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8771306-59A9-AEEE-CA64-52796F13E6E0}"/>
                </a:ext>
              </a:extLst>
            </p:cNvPr>
            <p:cNvSpPr/>
            <p:nvPr/>
          </p:nvSpPr>
          <p:spPr>
            <a:xfrm>
              <a:off x="1820688" y="4748592"/>
              <a:ext cx="489636" cy="660363"/>
            </a:xfrm>
            <a:custGeom>
              <a:avLst/>
              <a:gdLst>
                <a:gd name="connsiteX0" fmla="*/ 12414 w 1705958"/>
                <a:gd name="connsiteY0" fmla="*/ 0 h 2300796"/>
                <a:gd name="connsiteX1" fmla="*/ 206914 w 1705958"/>
                <a:gd name="connsiteY1" fmla="*/ 213550 h 2300796"/>
                <a:gd name="connsiteX2" fmla="*/ 566292 w 1705958"/>
                <a:gd name="connsiteY2" fmla="*/ 607409 h 2300796"/>
                <a:gd name="connsiteX3" fmla="*/ 616108 w 1705958"/>
                <a:gd name="connsiteY3" fmla="*/ 635889 h 2300796"/>
                <a:gd name="connsiteX4" fmla="*/ 633634 w 1705958"/>
                <a:gd name="connsiteY4" fmla="*/ 580644 h 2300796"/>
                <a:gd name="connsiteX5" fmla="*/ 717264 w 1705958"/>
                <a:gd name="connsiteY5" fmla="*/ 498443 h 2300796"/>
                <a:gd name="connsiteX6" fmla="*/ 1107789 w 1705958"/>
                <a:gd name="connsiteY6" fmla="*/ 498253 h 2300796"/>
                <a:gd name="connsiteX7" fmla="*/ 1177988 w 1705958"/>
                <a:gd name="connsiteY7" fmla="*/ 568928 h 2300796"/>
                <a:gd name="connsiteX8" fmla="*/ 1177035 w 1705958"/>
                <a:gd name="connsiteY8" fmla="*/ 1092803 h 2300796"/>
                <a:gd name="connsiteX9" fmla="*/ 1227518 w 1705958"/>
                <a:gd name="connsiteY9" fmla="*/ 1224343 h 2300796"/>
                <a:gd name="connsiteX10" fmla="*/ 1660048 w 1705958"/>
                <a:gd name="connsiteY10" fmla="*/ 1699736 h 2300796"/>
                <a:gd name="connsiteX11" fmla="*/ 1705959 w 1705958"/>
                <a:gd name="connsiteY11" fmla="*/ 1753457 h 2300796"/>
                <a:gd name="connsiteX12" fmla="*/ 1643665 w 1705958"/>
                <a:gd name="connsiteY12" fmla="*/ 1753457 h 2300796"/>
                <a:gd name="connsiteX13" fmla="*/ 1010253 w 1705958"/>
                <a:gd name="connsiteY13" fmla="*/ 1753648 h 2300796"/>
                <a:gd name="connsiteX14" fmla="*/ 811275 w 1705958"/>
                <a:gd name="connsiteY14" fmla="*/ 2045113 h 2300796"/>
                <a:gd name="connsiteX15" fmla="*/ 774128 w 1705958"/>
                <a:gd name="connsiteY15" fmla="*/ 2243804 h 2300796"/>
                <a:gd name="connsiteX16" fmla="*/ 558006 w 1705958"/>
                <a:gd name="connsiteY16" fmla="*/ 2283714 h 2300796"/>
                <a:gd name="connsiteX17" fmla="*/ 456564 w 1705958"/>
                <a:gd name="connsiteY17" fmla="*/ 2052352 h 2300796"/>
                <a:gd name="connsiteX18" fmla="*/ 250253 w 1705958"/>
                <a:gd name="connsiteY18" fmla="*/ 1753267 h 2300796"/>
                <a:gd name="connsiteX19" fmla="*/ 6318 w 1705958"/>
                <a:gd name="connsiteY19" fmla="*/ 1754029 h 2300796"/>
                <a:gd name="connsiteX20" fmla="*/ 8032 w 1705958"/>
                <a:gd name="connsiteY20" fmla="*/ 1450372 h 2300796"/>
                <a:gd name="connsiteX21" fmla="*/ 145002 w 1705958"/>
                <a:gd name="connsiteY21" fmla="*/ 1376743 h 2300796"/>
                <a:gd name="connsiteX22" fmla="*/ 263683 w 1705958"/>
                <a:gd name="connsiteY22" fmla="*/ 1407985 h 2300796"/>
                <a:gd name="connsiteX23" fmla="*/ 527049 w 1705958"/>
                <a:gd name="connsiteY23" fmla="*/ 1227582 h 2300796"/>
                <a:gd name="connsiteX24" fmla="*/ 449040 w 1705958"/>
                <a:gd name="connsiteY24" fmla="*/ 902018 h 2300796"/>
                <a:gd name="connsiteX25" fmla="*/ 188531 w 1705958"/>
                <a:gd name="connsiteY25" fmla="*/ 854107 h 2300796"/>
                <a:gd name="connsiteX26" fmla="*/ 126 w 1705958"/>
                <a:gd name="connsiteY26" fmla="*/ 723233 h 2300796"/>
                <a:gd name="connsiteX27" fmla="*/ 2127 w 1705958"/>
                <a:gd name="connsiteY27" fmla="*/ 42291 h 2300796"/>
                <a:gd name="connsiteX28" fmla="*/ 2127 w 1705958"/>
                <a:gd name="connsiteY28" fmla="*/ 4763 h 2300796"/>
                <a:gd name="connsiteX29" fmla="*/ 12318 w 1705958"/>
                <a:gd name="connsiteY29" fmla="*/ 95 h 230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05958" h="2300796">
                  <a:moveTo>
                    <a:pt x="12414" y="0"/>
                  </a:moveTo>
                  <a:cubicBezTo>
                    <a:pt x="77279" y="71152"/>
                    <a:pt x="142144" y="142304"/>
                    <a:pt x="206914" y="213550"/>
                  </a:cubicBezTo>
                  <a:cubicBezTo>
                    <a:pt x="326548" y="344996"/>
                    <a:pt x="445706" y="476821"/>
                    <a:pt x="566292" y="607409"/>
                  </a:cubicBezTo>
                  <a:cubicBezTo>
                    <a:pt x="578675" y="620839"/>
                    <a:pt x="599249" y="626555"/>
                    <a:pt x="616108" y="635889"/>
                  </a:cubicBezTo>
                  <a:cubicBezTo>
                    <a:pt x="622204" y="617506"/>
                    <a:pt x="632777" y="599313"/>
                    <a:pt x="633634" y="580644"/>
                  </a:cubicBezTo>
                  <a:cubicBezTo>
                    <a:pt x="636968" y="508635"/>
                    <a:pt x="645636" y="498538"/>
                    <a:pt x="717264" y="498443"/>
                  </a:cubicBezTo>
                  <a:cubicBezTo>
                    <a:pt x="847471" y="498158"/>
                    <a:pt x="977582" y="498062"/>
                    <a:pt x="1107789" y="498253"/>
                  </a:cubicBezTo>
                  <a:cubicBezTo>
                    <a:pt x="1163510" y="498253"/>
                    <a:pt x="1177893" y="512731"/>
                    <a:pt x="1177988" y="568928"/>
                  </a:cubicBezTo>
                  <a:cubicBezTo>
                    <a:pt x="1178274" y="743522"/>
                    <a:pt x="1179893" y="918210"/>
                    <a:pt x="1177035" y="1092803"/>
                  </a:cubicBezTo>
                  <a:cubicBezTo>
                    <a:pt x="1176178" y="1145858"/>
                    <a:pt x="1191418" y="1185482"/>
                    <a:pt x="1227518" y="1224343"/>
                  </a:cubicBezTo>
                  <a:cubicBezTo>
                    <a:pt x="1373250" y="1381316"/>
                    <a:pt x="1516125" y="1540955"/>
                    <a:pt x="1660048" y="1699736"/>
                  </a:cubicBezTo>
                  <a:cubicBezTo>
                    <a:pt x="1672812" y="1713833"/>
                    <a:pt x="1684718" y="1728502"/>
                    <a:pt x="1705959" y="1753457"/>
                  </a:cubicBezTo>
                  <a:cubicBezTo>
                    <a:pt x="1678717" y="1753457"/>
                    <a:pt x="1661191" y="1753457"/>
                    <a:pt x="1643665" y="1753457"/>
                  </a:cubicBezTo>
                  <a:cubicBezTo>
                    <a:pt x="1432496" y="1753457"/>
                    <a:pt x="1221422" y="1752505"/>
                    <a:pt x="1010253" y="1753648"/>
                  </a:cubicBezTo>
                  <a:cubicBezTo>
                    <a:pt x="847375" y="1754505"/>
                    <a:pt x="750411" y="1893570"/>
                    <a:pt x="811275" y="2045113"/>
                  </a:cubicBezTo>
                  <a:cubicBezTo>
                    <a:pt x="842803" y="2123694"/>
                    <a:pt x="833850" y="2188274"/>
                    <a:pt x="774128" y="2243804"/>
                  </a:cubicBezTo>
                  <a:cubicBezTo>
                    <a:pt x="711930" y="2301716"/>
                    <a:pt x="637825" y="2316385"/>
                    <a:pt x="558006" y="2283714"/>
                  </a:cubicBezTo>
                  <a:cubicBezTo>
                    <a:pt x="457231" y="2242471"/>
                    <a:pt x="417512" y="2152745"/>
                    <a:pt x="456564" y="2052352"/>
                  </a:cubicBezTo>
                  <a:cubicBezTo>
                    <a:pt x="519144" y="1891475"/>
                    <a:pt x="422560" y="1743551"/>
                    <a:pt x="250253" y="1753267"/>
                  </a:cubicBezTo>
                  <a:cubicBezTo>
                    <a:pt x="169767" y="1757743"/>
                    <a:pt x="88899" y="1754029"/>
                    <a:pt x="6318" y="1754029"/>
                  </a:cubicBezTo>
                  <a:cubicBezTo>
                    <a:pt x="6318" y="1649159"/>
                    <a:pt x="1650" y="1549432"/>
                    <a:pt x="8032" y="1450372"/>
                  </a:cubicBezTo>
                  <a:cubicBezTo>
                    <a:pt x="11842" y="1391698"/>
                    <a:pt x="79660" y="1360075"/>
                    <a:pt x="145002" y="1376743"/>
                  </a:cubicBezTo>
                  <a:cubicBezTo>
                    <a:pt x="184721" y="1386935"/>
                    <a:pt x="223583" y="1404842"/>
                    <a:pt x="263683" y="1407985"/>
                  </a:cubicBezTo>
                  <a:cubicBezTo>
                    <a:pt x="378459" y="1417130"/>
                    <a:pt x="479520" y="1345311"/>
                    <a:pt x="527049" y="1227582"/>
                  </a:cubicBezTo>
                  <a:cubicBezTo>
                    <a:pt x="572293" y="1115568"/>
                    <a:pt x="540194" y="981266"/>
                    <a:pt x="449040" y="902018"/>
                  </a:cubicBezTo>
                  <a:cubicBezTo>
                    <a:pt x="371601" y="834771"/>
                    <a:pt x="283972" y="813435"/>
                    <a:pt x="188531" y="854107"/>
                  </a:cubicBezTo>
                  <a:cubicBezTo>
                    <a:pt x="96805" y="893255"/>
                    <a:pt x="-4065" y="864108"/>
                    <a:pt x="126" y="723233"/>
                  </a:cubicBezTo>
                  <a:cubicBezTo>
                    <a:pt x="6889" y="496443"/>
                    <a:pt x="2031" y="269272"/>
                    <a:pt x="2127" y="42291"/>
                  </a:cubicBezTo>
                  <a:cubicBezTo>
                    <a:pt x="2127" y="29813"/>
                    <a:pt x="2127" y="17240"/>
                    <a:pt x="2127" y="4763"/>
                  </a:cubicBezTo>
                  <a:lnTo>
                    <a:pt x="12318" y="9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FF5B563-7754-A08B-982B-E5F2EDC24580}"/>
                </a:ext>
              </a:extLst>
            </p:cNvPr>
            <p:cNvSpPr/>
            <p:nvPr/>
          </p:nvSpPr>
          <p:spPr>
            <a:xfrm>
              <a:off x="1317578" y="4748811"/>
              <a:ext cx="639680" cy="507952"/>
            </a:xfrm>
            <a:custGeom>
              <a:avLst/>
              <a:gdLst>
                <a:gd name="connsiteX0" fmla="*/ 1683163 w 2228736"/>
                <a:gd name="connsiteY0" fmla="*/ 0 h 1769777"/>
                <a:gd name="connsiteX1" fmla="*/ 1683353 w 2228736"/>
                <a:gd name="connsiteY1" fmla="*/ 776478 h 1769777"/>
                <a:gd name="connsiteX2" fmla="*/ 1843659 w 2228736"/>
                <a:gd name="connsiteY2" fmla="*/ 971359 h 1769777"/>
                <a:gd name="connsiteX3" fmla="*/ 1982534 w 2228736"/>
                <a:gd name="connsiteY3" fmla="*/ 955548 h 1769777"/>
                <a:gd name="connsiteX4" fmla="*/ 2166176 w 2228736"/>
                <a:gd name="connsiteY4" fmla="*/ 991172 h 1769777"/>
                <a:gd name="connsiteX5" fmla="*/ 2214848 w 2228736"/>
                <a:gd name="connsiteY5" fmla="*/ 1205579 h 1769777"/>
                <a:gd name="connsiteX6" fmla="*/ 2062067 w 2228736"/>
                <a:gd name="connsiteY6" fmla="*/ 1331595 h 1769777"/>
                <a:gd name="connsiteX7" fmla="*/ 1975390 w 2228736"/>
                <a:gd name="connsiteY7" fmla="*/ 1312259 h 1769777"/>
                <a:gd name="connsiteX8" fmla="*/ 1682210 w 2228736"/>
                <a:gd name="connsiteY8" fmla="*/ 1516951 h 1769777"/>
                <a:gd name="connsiteX9" fmla="*/ 1682877 w 2228736"/>
                <a:gd name="connsiteY9" fmla="*/ 1678781 h 1769777"/>
                <a:gd name="connsiteX10" fmla="*/ 1682877 w 2228736"/>
                <a:gd name="connsiteY10" fmla="*/ 1764982 h 1769777"/>
                <a:gd name="connsiteX11" fmla="*/ 1630680 w 2228736"/>
                <a:gd name="connsiteY11" fmla="*/ 1768126 h 1769777"/>
                <a:gd name="connsiteX12" fmla="*/ 1426083 w 2228736"/>
                <a:gd name="connsiteY12" fmla="*/ 1769269 h 1769777"/>
                <a:gd name="connsiteX13" fmla="*/ 1311021 w 2228736"/>
                <a:gd name="connsiteY13" fmla="*/ 1603629 h 1769777"/>
                <a:gd name="connsiteX14" fmla="*/ 1337215 w 2228736"/>
                <a:gd name="connsiteY14" fmla="*/ 1479614 h 1769777"/>
                <a:gd name="connsiteX15" fmla="*/ 1049560 w 2228736"/>
                <a:gd name="connsiteY15" fmla="*/ 1223486 h 1769777"/>
                <a:gd name="connsiteX16" fmla="*/ 763715 w 2228736"/>
                <a:gd name="connsiteY16" fmla="*/ 1475899 h 1769777"/>
                <a:gd name="connsiteX17" fmla="*/ 783050 w 2228736"/>
                <a:gd name="connsiteY17" fmla="*/ 1586960 h 1769777"/>
                <a:gd name="connsiteX18" fmla="*/ 797052 w 2228736"/>
                <a:gd name="connsiteY18" fmla="*/ 1660874 h 1769777"/>
                <a:gd name="connsiteX19" fmla="*/ 694277 w 2228736"/>
                <a:gd name="connsiteY19" fmla="*/ 1767269 h 1769777"/>
                <a:gd name="connsiteX20" fmla="*/ 13526 w 2228736"/>
                <a:gd name="connsiteY20" fmla="*/ 1767078 h 1769777"/>
                <a:gd name="connsiteX21" fmla="*/ 0 w 2228736"/>
                <a:gd name="connsiteY21" fmla="*/ 1759077 h 1769777"/>
                <a:gd name="connsiteX22" fmla="*/ 1682972 w 2228736"/>
                <a:gd name="connsiteY22" fmla="*/ 95 h 176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8736" h="1769777">
                  <a:moveTo>
                    <a:pt x="1683163" y="0"/>
                  </a:moveTo>
                  <a:cubicBezTo>
                    <a:pt x="1683163" y="269081"/>
                    <a:pt x="1682782" y="522732"/>
                    <a:pt x="1683353" y="776478"/>
                  </a:cubicBezTo>
                  <a:cubicBezTo>
                    <a:pt x="1683639" y="876395"/>
                    <a:pt x="1746980" y="958120"/>
                    <a:pt x="1843659" y="971359"/>
                  </a:cubicBezTo>
                  <a:cubicBezTo>
                    <a:pt x="1888712" y="977551"/>
                    <a:pt x="1939576" y="970883"/>
                    <a:pt x="1982534" y="955548"/>
                  </a:cubicBezTo>
                  <a:cubicBezTo>
                    <a:pt x="2054066" y="929926"/>
                    <a:pt x="2113788" y="939355"/>
                    <a:pt x="2166176" y="991172"/>
                  </a:cubicBezTo>
                  <a:cubicBezTo>
                    <a:pt x="2227231" y="1051560"/>
                    <a:pt x="2243900" y="1125474"/>
                    <a:pt x="2214848" y="1205579"/>
                  </a:cubicBezTo>
                  <a:cubicBezTo>
                    <a:pt x="2189417" y="1275874"/>
                    <a:pt x="2138648" y="1323784"/>
                    <a:pt x="2062067" y="1331595"/>
                  </a:cubicBezTo>
                  <a:cubicBezTo>
                    <a:pt x="2034064" y="1334453"/>
                    <a:pt x="2003488" y="1321784"/>
                    <a:pt x="1975390" y="1312259"/>
                  </a:cubicBezTo>
                  <a:cubicBezTo>
                    <a:pt x="1798225" y="1252252"/>
                    <a:pt x="1669923" y="1365790"/>
                    <a:pt x="1682210" y="1516951"/>
                  </a:cubicBezTo>
                  <a:cubicBezTo>
                    <a:pt x="1686592" y="1570577"/>
                    <a:pt x="1682877" y="1624774"/>
                    <a:pt x="1682877" y="1678781"/>
                  </a:cubicBezTo>
                  <a:cubicBezTo>
                    <a:pt x="1682877" y="1705642"/>
                    <a:pt x="1682877" y="1732407"/>
                    <a:pt x="1682877" y="1764982"/>
                  </a:cubicBezTo>
                  <a:cubicBezTo>
                    <a:pt x="1663922" y="1766221"/>
                    <a:pt x="1647349" y="1768031"/>
                    <a:pt x="1630680" y="1768126"/>
                  </a:cubicBezTo>
                  <a:cubicBezTo>
                    <a:pt x="1562481" y="1768412"/>
                    <a:pt x="1493901" y="1764030"/>
                    <a:pt x="1426083" y="1769269"/>
                  </a:cubicBezTo>
                  <a:cubicBezTo>
                    <a:pt x="1327118" y="1776889"/>
                    <a:pt x="1280255" y="1697926"/>
                    <a:pt x="1311021" y="1603629"/>
                  </a:cubicBezTo>
                  <a:cubicBezTo>
                    <a:pt x="1324070" y="1563529"/>
                    <a:pt x="1339120" y="1520571"/>
                    <a:pt x="1337215" y="1479614"/>
                  </a:cubicBezTo>
                  <a:cubicBezTo>
                    <a:pt x="1330833" y="1338358"/>
                    <a:pt x="1198817" y="1223963"/>
                    <a:pt x="1049560" y="1223486"/>
                  </a:cubicBezTo>
                  <a:cubicBezTo>
                    <a:pt x="903732" y="1223010"/>
                    <a:pt x="773144" y="1335786"/>
                    <a:pt x="763715" y="1475899"/>
                  </a:cubicBezTo>
                  <a:cubicBezTo>
                    <a:pt x="761238" y="1512380"/>
                    <a:pt x="775907" y="1550003"/>
                    <a:pt x="783050" y="1586960"/>
                  </a:cubicBezTo>
                  <a:cubicBezTo>
                    <a:pt x="787718" y="1611630"/>
                    <a:pt x="796766" y="1636205"/>
                    <a:pt x="797052" y="1660874"/>
                  </a:cubicBezTo>
                  <a:cubicBezTo>
                    <a:pt x="797719" y="1724501"/>
                    <a:pt x="758190" y="1766888"/>
                    <a:pt x="694277" y="1767269"/>
                  </a:cubicBezTo>
                  <a:cubicBezTo>
                    <a:pt x="467392" y="1768507"/>
                    <a:pt x="240506" y="1767459"/>
                    <a:pt x="13526" y="1767078"/>
                  </a:cubicBezTo>
                  <a:cubicBezTo>
                    <a:pt x="11049" y="1767078"/>
                    <a:pt x="8477" y="1764221"/>
                    <a:pt x="0" y="1759077"/>
                  </a:cubicBezTo>
                  <a:cubicBezTo>
                    <a:pt x="558356" y="1175480"/>
                    <a:pt x="1115568" y="593122"/>
                    <a:pt x="1682972" y="9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1F59DA7-6D76-1B88-8A18-EE2E40E1B698}"/>
              </a:ext>
            </a:extLst>
          </p:cNvPr>
          <p:cNvSpPr txBox="1"/>
          <p:nvPr/>
        </p:nvSpPr>
        <p:spPr>
          <a:xfrm>
            <a:off x="785338" y="2916634"/>
            <a:ext cx="11144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System  </a:t>
            </a:r>
          </a:p>
        </p:txBody>
      </p:sp>
      <p:pic>
        <p:nvPicPr>
          <p:cNvPr id="2050" name="Picture 2" descr="Data Exchange Svg Png Icon Free Download (#94203) - OnlineWebFonts.COM">
            <a:extLst>
              <a:ext uri="{FF2B5EF4-FFF2-40B4-BE49-F238E27FC236}">
                <a16:creationId xmlns:a16="http://schemas.microsoft.com/office/drawing/2014/main" id="{9206BC15-5204-7A44-1BE8-7D210A66E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86" y="3478405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rkflow - Free arrows icons">
            <a:extLst>
              <a:ext uri="{FF2B5EF4-FFF2-40B4-BE49-F238E27FC236}">
                <a16:creationId xmlns:a16="http://schemas.microsoft.com/office/drawing/2014/main" id="{E52EFA57-7A4B-276B-578E-672CCE0A7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336" y="2239030"/>
            <a:ext cx="750602" cy="75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F72665-496F-030C-D54E-10C854D70B44}"/>
              </a:ext>
            </a:extLst>
          </p:cNvPr>
          <p:cNvSpPr txBox="1"/>
          <p:nvPr/>
        </p:nvSpPr>
        <p:spPr>
          <a:xfrm>
            <a:off x="4146193" y="1790654"/>
            <a:ext cx="488322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Scheduling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Triggers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Configuration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Roll of Time</a:t>
            </a:r>
          </a:p>
          <a:p>
            <a:pPr marL="728663" lvl="2" indent="-214313">
              <a:buFont typeface="Arial" panose="020B0604020202020204" pitchFamily="34" charset="0"/>
              <a:buChar char="•"/>
            </a:pPr>
            <a:r>
              <a:rPr lang="en-US" sz="1350" dirty="0"/>
              <a:t>Simulation time</a:t>
            </a:r>
          </a:p>
          <a:p>
            <a:pPr marL="728663" lvl="2" indent="-214313">
              <a:buFont typeface="Arial" panose="020B0604020202020204" pitchFamily="34" charset="0"/>
              <a:buChar char="•"/>
            </a:pPr>
            <a:r>
              <a:rPr lang="en-US" sz="1350" dirty="0"/>
              <a:t>Time/frequency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16E465-B56E-B66E-3727-6804FF6196DC}"/>
              </a:ext>
            </a:extLst>
          </p:cNvPr>
          <p:cNvSpPr txBox="1"/>
          <p:nvPr/>
        </p:nvSpPr>
        <p:spPr>
          <a:xfrm>
            <a:off x="4146193" y="3626653"/>
            <a:ext cx="35986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Data scheduling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Feeding method (e.g., FIFO, LIFO)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Data management (e.g., labeling)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4C40B6E-619D-261C-F78A-D84633DB6F78}"/>
              </a:ext>
            </a:extLst>
          </p:cNvPr>
          <p:cNvSpPr/>
          <p:nvPr/>
        </p:nvSpPr>
        <p:spPr>
          <a:xfrm>
            <a:off x="1930138" y="636396"/>
            <a:ext cx="522623" cy="4061689"/>
          </a:xfrm>
          <a:prstGeom prst="leftBrace">
            <a:avLst>
              <a:gd name="adj1" fmla="val 421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69CDDB-0A60-6012-25F2-B3C2560E3DBA}"/>
              </a:ext>
            </a:extLst>
          </p:cNvPr>
          <p:cNvGrpSpPr/>
          <p:nvPr/>
        </p:nvGrpSpPr>
        <p:grpSpPr>
          <a:xfrm>
            <a:off x="2564105" y="1030467"/>
            <a:ext cx="1215063" cy="620827"/>
            <a:chOff x="3386212" y="5124652"/>
            <a:chExt cx="1620084" cy="82776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474D824-2C05-10DE-60D5-5891289DB20D}"/>
                </a:ext>
              </a:extLst>
            </p:cNvPr>
            <p:cNvSpPr/>
            <p:nvPr/>
          </p:nvSpPr>
          <p:spPr>
            <a:xfrm>
              <a:off x="3473081" y="5206682"/>
              <a:ext cx="483800" cy="3994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81EF69AD-DC81-FFAF-3F7E-B9397B107D2A}"/>
                </a:ext>
              </a:extLst>
            </p:cNvPr>
            <p:cNvSpPr/>
            <p:nvPr/>
          </p:nvSpPr>
          <p:spPr>
            <a:xfrm>
              <a:off x="3893402" y="5256763"/>
              <a:ext cx="173736" cy="152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E6970FE-F983-5137-74CF-53C21A6021AD}"/>
                </a:ext>
              </a:extLst>
            </p:cNvPr>
            <p:cNvSpPr/>
            <p:nvPr/>
          </p:nvSpPr>
          <p:spPr>
            <a:xfrm>
              <a:off x="3891232" y="5453642"/>
              <a:ext cx="173736" cy="152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DB2C447-72B5-AD21-23D1-01AF0E0D8F4D}"/>
                </a:ext>
              </a:extLst>
            </p:cNvPr>
            <p:cNvSpPr/>
            <p:nvPr/>
          </p:nvSpPr>
          <p:spPr>
            <a:xfrm>
              <a:off x="4613733" y="5124652"/>
              <a:ext cx="392563" cy="4328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D9FD5AC-9FAF-6630-8C85-A2DF08DC2E68}"/>
                </a:ext>
              </a:extLst>
            </p:cNvPr>
            <p:cNvSpPr/>
            <p:nvPr/>
          </p:nvSpPr>
          <p:spPr>
            <a:xfrm>
              <a:off x="4138470" y="5710036"/>
              <a:ext cx="436231" cy="2423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7D69BD6-ACFB-A4C2-7ADB-A01C4A79AA59}"/>
                </a:ext>
              </a:extLst>
            </p:cNvPr>
            <p:cNvSpPr/>
            <p:nvPr/>
          </p:nvSpPr>
          <p:spPr>
            <a:xfrm rot="10800000">
              <a:off x="4459992" y="5365772"/>
              <a:ext cx="173736" cy="152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CFFF353B-8175-14B7-B9FA-661E8EC39CD8}"/>
                </a:ext>
              </a:extLst>
            </p:cNvPr>
            <p:cNvSpPr/>
            <p:nvPr/>
          </p:nvSpPr>
          <p:spPr>
            <a:xfrm>
              <a:off x="4508953" y="5780959"/>
              <a:ext cx="173736" cy="152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CF37F557-2E09-8F6B-B4F0-ED45581A89E1}"/>
                </a:ext>
              </a:extLst>
            </p:cNvPr>
            <p:cNvSpPr/>
            <p:nvPr/>
          </p:nvSpPr>
          <p:spPr>
            <a:xfrm>
              <a:off x="3386212" y="5351586"/>
              <a:ext cx="173736" cy="15253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1966B5D-9C1E-A97C-3F82-A3A3E9938A1F}"/>
                </a:ext>
              </a:extLst>
            </p:cNvPr>
            <p:cNvSpPr/>
            <p:nvPr/>
          </p:nvSpPr>
          <p:spPr>
            <a:xfrm rot="1630328">
              <a:off x="4055724" y="5759163"/>
              <a:ext cx="173736" cy="15253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4B0CCCD-C6E1-A21A-07D8-E5A68EB9BDF9}"/>
                </a:ext>
              </a:extLst>
            </p:cNvPr>
            <p:cNvSpPr/>
            <p:nvPr/>
          </p:nvSpPr>
          <p:spPr>
            <a:xfrm>
              <a:off x="4496395" y="5172911"/>
              <a:ext cx="173736" cy="15253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9DD257F4-9CB6-94DF-124F-60916ECADFE6}"/>
                </a:ext>
              </a:extLst>
            </p:cNvPr>
            <p:cNvSpPr/>
            <p:nvPr/>
          </p:nvSpPr>
          <p:spPr>
            <a:xfrm rot="16200000">
              <a:off x="4776870" y="5528907"/>
              <a:ext cx="173736" cy="15253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37">
              <a:extLst>
                <a:ext uri="{FF2B5EF4-FFF2-40B4-BE49-F238E27FC236}">
                  <a16:creationId xmlns:a16="http://schemas.microsoft.com/office/drawing/2014/main" id="{E6F464EF-A0DE-F129-A057-4EAF0EAAA2E0}"/>
                </a:ext>
              </a:extLst>
            </p:cNvPr>
            <p:cNvCxnSpPr>
              <a:stCxn id="16" idx="3"/>
              <a:endCxn id="25" idx="1"/>
            </p:cNvCxnSpPr>
            <p:nvPr/>
          </p:nvCxnSpPr>
          <p:spPr>
            <a:xfrm flipV="1">
              <a:off x="4067138" y="5249179"/>
              <a:ext cx="429257" cy="8385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8">
              <a:extLst>
                <a:ext uri="{FF2B5EF4-FFF2-40B4-BE49-F238E27FC236}">
                  <a16:creationId xmlns:a16="http://schemas.microsoft.com/office/drawing/2014/main" id="{E0056049-2676-4ED9-2596-41E68F9A18FA}"/>
                </a:ext>
              </a:extLst>
            </p:cNvPr>
            <p:cNvCxnSpPr>
              <a:cxnSpLocks/>
              <a:stCxn id="18" idx="3"/>
              <a:endCxn id="24" idx="1"/>
            </p:cNvCxnSpPr>
            <p:nvPr/>
          </p:nvCxnSpPr>
          <p:spPr>
            <a:xfrm>
              <a:off x="4064968" y="5529910"/>
              <a:ext cx="343" cy="265851"/>
            </a:xfrm>
            <a:prstGeom prst="curvedConnector5">
              <a:avLst>
                <a:gd name="adj1" fmla="val 66647230"/>
                <a:gd name="adj2" fmla="val 57461"/>
                <a:gd name="adj3" fmla="val -66547230"/>
              </a:avLst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8E909617-8884-EF6A-DA6D-2BE4C3B73B77}"/>
                </a:ext>
              </a:extLst>
            </p:cNvPr>
            <p:cNvSpPr/>
            <p:nvPr/>
          </p:nvSpPr>
          <p:spPr>
            <a:xfrm rot="4803696">
              <a:off x="4284352" y="5633768"/>
              <a:ext cx="173736" cy="15253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" name="Straight Connector 38">
              <a:extLst>
                <a:ext uri="{FF2B5EF4-FFF2-40B4-BE49-F238E27FC236}">
                  <a16:creationId xmlns:a16="http://schemas.microsoft.com/office/drawing/2014/main" id="{6022D95F-16AA-E079-907E-0F824F593D34}"/>
                </a:ext>
              </a:extLst>
            </p:cNvPr>
            <p:cNvCxnSpPr>
              <a:cxnSpLocks/>
              <a:stCxn id="21" idx="3"/>
              <a:endCxn id="29" idx="1"/>
            </p:cNvCxnSpPr>
            <p:nvPr/>
          </p:nvCxnSpPr>
          <p:spPr>
            <a:xfrm rot="10800000" flipV="1">
              <a:off x="4356228" y="5442039"/>
              <a:ext cx="103765" cy="182432"/>
            </a:xfrm>
            <a:prstGeom prst="curvedConnector2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8">
              <a:extLst>
                <a:ext uri="{FF2B5EF4-FFF2-40B4-BE49-F238E27FC236}">
                  <a16:creationId xmlns:a16="http://schemas.microsoft.com/office/drawing/2014/main" id="{8F186EF3-0086-85E5-B8CE-2C7522E54DBE}"/>
                </a:ext>
              </a:extLst>
            </p:cNvPr>
            <p:cNvCxnSpPr>
              <a:cxnSpLocks/>
              <a:stCxn id="26" idx="1"/>
              <a:endCxn id="22" idx="3"/>
            </p:cNvCxnSpPr>
            <p:nvPr/>
          </p:nvCxnSpPr>
          <p:spPr>
            <a:xfrm rot="5400000">
              <a:off x="4690622" y="5684110"/>
              <a:ext cx="165184" cy="181050"/>
            </a:xfrm>
            <a:prstGeom prst="curvedConnector2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6CB5A08-8283-0E93-B9B2-46DEC4AC1A66}"/>
              </a:ext>
            </a:extLst>
          </p:cNvPr>
          <p:cNvSpPr txBox="1"/>
          <p:nvPr/>
        </p:nvSpPr>
        <p:spPr>
          <a:xfrm>
            <a:off x="2483134" y="608349"/>
            <a:ext cx="15942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Inter-component communication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54D66D-E8F5-4887-0FBF-B942D7AE876E}"/>
              </a:ext>
            </a:extLst>
          </p:cNvPr>
          <p:cNvSpPr txBox="1"/>
          <p:nvPr/>
        </p:nvSpPr>
        <p:spPr>
          <a:xfrm>
            <a:off x="4146193" y="736919"/>
            <a:ext cx="42040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Define </a:t>
            </a:r>
            <a:r>
              <a:rPr lang="en-US" sz="1500" b="1" dirty="0"/>
              <a:t>interconnections</a:t>
            </a:r>
            <a:r>
              <a:rPr lang="en-US" sz="1500" dirty="0"/>
              <a:t> between </a:t>
            </a:r>
            <a:r>
              <a:rPr lang="en-US" sz="1500" b="1" dirty="0"/>
              <a:t>models</a:t>
            </a:r>
            <a:r>
              <a:rPr lang="en-US" sz="1500" dirty="0"/>
              <a:t> and </a:t>
            </a:r>
            <a:r>
              <a:rPr lang="en-US" sz="1500" b="1" dirty="0"/>
              <a:t>data</a:t>
            </a:r>
            <a:r>
              <a:rPr lang="en-US" sz="1500" dirty="0"/>
              <a:t> </a:t>
            </a:r>
            <a:r>
              <a:rPr lang="en-US" sz="1500" b="1" dirty="0"/>
              <a:t>sources</a:t>
            </a:r>
            <a:r>
              <a:rPr lang="en-US" sz="1500" dirty="0"/>
              <a:t> (e.g., sensors, UI)</a:t>
            </a:r>
            <a:endParaRPr lang="en-US" sz="15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Feasibility</a:t>
            </a:r>
            <a:r>
              <a:rPr lang="en-US" sz="1500" dirty="0"/>
              <a:t> of Interoperability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A518B-A271-FA79-3933-4E4D5AB4F4E7}"/>
              </a:ext>
            </a:extLst>
          </p:cNvPr>
          <p:cNvSpPr txBox="1"/>
          <p:nvPr/>
        </p:nvSpPr>
        <p:spPr>
          <a:xfrm>
            <a:off x="2662217" y="1759294"/>
            <a:ext cx="10257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Component</a:t>
            </a:r>
          </a:p>
          <a:p>
            <a:pPr algn="ctr"/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execution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C159FC-9412-B5F2-AC0C-97B2F85BEADA}"/>
              </a:ext>
            </a:extLst>
          </p:cNvPr>
          <p:cNvSpPr txBox="1"/>
          <p:nvPr/>
        </p:nvSpPr>
        <p:spPr>
          <a:xfrm>
            <a:off x="2526915" y="3176183"/>
            <a:ext cx="12894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Data exchange</a:t>
            </a:r>
          </a:p>
        </p:txBody>
      </p:sp>
    </p:spTree>
    <p:extLst>
      <p:ext uri="{BB962C8B-B14F-4D97-AF65-F5344CB8AC3E}">
        <p14:creationId xmlns:p14="http://schemas.microsoft.com/office/powerpoint/2010/main" val="10513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2" grpId="0"/>
      <p:bldP spid="33" grpId="0"/>
      <p:bldP spid="15" grpId="0"/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636-D8E5-4A73-B631-8185EF42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10327"/>
            <a:ext cx="7923213" cy="394448"/>
          </a:xfrm>
        </p:spPr>
        <p:txBody>
          <a:bodyPr/>
          <a:lstStyle/>
          <a:p>
            <a:r>
              <a:rPr lang="en-US" dirty="0"/>
              <a:t>DSL – Level DT system orchestration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CF966A-24A4-4179-1DBD-34800BDCF1E5}"/>
              </a:ext>
            </a:extLst>
          </p:cNvPr>
          <p:cNvGrpSpPr/>
          <p:nvPr/>
        </p:nvGrpSpPr>
        <p:grpSpPr>
          <a:xfrm>
            <a:off x="616565" y="1762663"/>
            <a:ext cx="7909285" cy="1248834"/>
            <a:chOff x="822086" y="2350217"/>
            <a:chExt cx="10545713" cy="1665112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FA21155-ACCF-82B1-EC72-BC71E0F346FA}"/>
                </a:ext>
              </a:extLst>
            </p:cNvPr>
            <p:cNvSpPr/>
            <p:nvPr/>
          </p:nvSpPr>
          <p:spPr>
            <a:xfrm>
              <a:off x="822086" y="2350217"/>
              <a:ext cx="2775187" cy="1665112"/>
            </a:xfrm>
            <a:custGeom>
              <a:avLst/>
              <a:gdLst>
                <a:gd name="connsiteX0" fmla="*/ 0 w 2775187"/>
                <a:gd name="connsiteY0" fmla="*/ 166511 h 1665112"/>
                <a:gd name="connsiteX1" fmla="*/ 166511 w 2775187"/>
                <a:gd name="connsiteY1" fmla="*/ 0 h 1665112"/>
                <a:gd name="connsiteX2" fmla="*/ 2608676 w 2775187"/>
                <a:gd name="connsiteY2" fmla="*/ 0 h 1665112"/>
                <a:gd name="connsiteX3" fmla="*/ 2775187 w 2775187"/>
                <a:gd name="connsiteY3" fmla="*/ 166511 h 1665112"/>
                <a:gd name="connsiteX4" fmla="*/ 2775187 w 2775187"/>
                <a:gd name="connsiteY4" fmla="*/ 1498601 h 1665112"/>
                <a:gd name="connsiteX5" fmla="*/ 2608676 w 2775187"/>
                <a:gd name="connsiteY5" fmla="*/ 1665112 h 1665112"/>
                <a:gd name="connsiteX6" fmla="*/ 166511 w 2775187"/>
                <a:gd name="connsiteY6" fmla="*/ 1665112 h 1665112"/>
                <a:gd name="connsiteX7" fmla="*/ 0 w 2775187"/>
                <a:gd name="connsiteY7" fmla="*/ 1498601 h 1665112"/>
                <a:gd name="connsiteX8" fmla="*/ 0 w 2775187"/>
                <a:gd name="connsiteY8" fmla="*/ 166511 h 166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5187" h="1665112">
                  <a:moveTo>
                    <a:pt x="0" y="166511"/>
                  </a:moveTo>
                  <a:cubicBezTo>
                    <a:pt x="0" y="74550"/>
                    <a:pt x="74550" y="0"/>
                    <a:pt x="166511" y="0"/>
                  </a:cubicBezTo>
                  <a:lnTo>
                    <a:pt x="2608676" y="0"/>
                  </a:lnTo>
                  <a:cubicBezTo>
                    <a:pt x="2700637" y="0"/>
                    <a:pt x="2775187" y="74550"/>
                    <a:pt x="2775187" y="166511"/>
                  </a:cubicBezTo>
                  <a:lnTo>
                    <a:pt x="2775187" y="1498601"/>
                  </a:lnTo>
                  <a:cubicBezTo>
                    <a:pt x="2775187" y="1590562"/>
                    <a:pt x="2700637" y="1665112"/>
                    <a:pt x="2608676" y="1665112"/>
                  </a:cubicBezTo>
                  <a:lnTo>
                    <a:pt x="166511" y="1665112"/>
                  </a:lnTo>
                  <a:cubicBezTo>
                    <a:pt x="74550" y="1665112"/>
                    <a:pt x="0" y="1590562"/>
                    <a:pt x="0" y="1498601"/>
                  </a:cubicBezTo>
                  <a:lnTo>
                    <a:pt x="0" y="166511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444" tIns="119444" rIns="119444" bIns="119444" numCol="1" spcCol="1270" anchor="ctr" anchorCtr="0">
              <a:noAutofit/>
            </a:bodyPr>
            <a:lstStyle/>
            <a:p>
              <a:pPr algn="ctr" defTabSz="9667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75" dirty="0"/>
                <a:t>Inter-component Communication</a:t>
              </a: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EC47A6AC-BAF2-BB9D-69D9-E2D51C6E715E}"/>
                </a:ext>
              </a:extLst>
            </p:cNvPr>
            <p:cNvSpPr/>
            <p:nvPr/>
          </p:nvSpPr>
          <p:spPr>
            <a:xfrm>
              <a:off x="4707349" y="2350217"/>
              <a:ext cx="2775187" cy="1665112"/>
            </a:xfrm>
            <a:custGeom>
              <a:avLst/>
              <a:gdLst>
                <a:gd name="connsiteX0" fmla="*/ 0 w 2775187"/>
                <a:gd name="connsiteY0" fmla="*/ 166511 h 1665112"/>
                <a:gd name="connsiteX1" fmla="*/ 166511 w 2775187"/>
                <a:gd name="connsiteY1" fmla="*/ 0 h 1665112"/>
                <a:gd name="connsiteX2" fmla="*/ 2608676 w 2775187"/>
                <a:gd name="connsiteY2" fmla="*/ 0 h 1665112"/>
                <a:gd name="connsiteX3" fmla="*/ 2775187 w 2775187"/>
                <a:gd name="connsiteY3" fmla="*/ 166511 h 1665112"/>
                <a:gd name="connsiteX4" fmla="*/ 2775187 w 2775187"/>
                <a:gd name="connsiteY4" fmla="*/ 1498601 h 1665112"/>
                <a:gd name="connsiteX5" fmla="*/ 2608676 w 2775187"/>
                <a:gd name="connsiteY5" fmla="*/ 1665112 h 1665112"/>
                <a:gd name="connsiteX6" fmla="*/ 166511 w 2775187"/>
                <a:gd name="connsiteY6" fmla="*/ 1665112 h 1665112"/>
                <a:gd name="connsiteX7" fmla="*/ 0 w 2775187"/>
                <a:gd name="connsiteY7" fmla="*/ 1498601 h 1665112"/>
                <a:gd name="connsiteX8" fmla="*/ 0 w 2775187"/>
                <a:gd name="connsiteY8" fmla="*/ 166511 h 166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5187" h="1665112">
                  <a:moveTo>
                    <a:pt x="0" y="166511"/>
                  </a:moveTo>
                  <a:cubicBezTo>
                    <a:pt x="0" y="74550"/>
                    <a:pt x="74550" y="0"/>
                    <a:pt x="166511" y="0"/>
                  </a:cubicBezTo>
                  <a:lnTo>
                    <a:pt x="2608676" y="0"/>
                  </a:lnTo>
                  <a:cubicBezTo>
                    <a:pt x="2700637" y="0"/>
                    <a:pt x="2775187" y="74550"/>
                    <a:pt x="2775187" y="166511"/>
                  </a:cubicBezTo>
                  <a:lnTo>
                    <a:pt x="2775187" y="1498601"/>
                  </a:lnTo>
                  <a:cubicBezTo>
                    <a:pt x="2775187" y="1590562"/>
                    <a:pt x="2700637" y="1665112"/>
                    <a:pt x="2608676" y="1665112"/>
                  </a:cubicBezTo>
                  <a:lnTo>
                    <a:pt x="166511" y="1665112"/>
                  </a:lnTo>
                  <a:cubicBezTo>
                    <a:pt x="74550" y="1665112"/>
                    <a:pt x="0" y="1590562"/>
                    <a:pt x="0" y="1498601"/>
                  </a:cubicBezTo>
                  <a:lnTo>
                    <a:pt x="0" y="166511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444" tIns="119444" rIns="119444" bIns="119444" numCol="1" spcCol="1270" anchor="ctr" anchorCtr="0">
              <a:noAutofit/>
            </a:bodyPr>
            <a:lstStyle/>
            <a:p>
              <a:pPr algn="ctr" defTabSz="9667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75" dirty="0"/>
                <a:t>Component </a:t>
              </a:r>
            </a:p>
            <a:p>
              <a:pPr algn="ctr" defTabSz="9667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75" dirty="0"/>
                <a:t>execution</a:t>
              </a: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EC2C05A6-8474-E425-407A-74CB8787EC16}"/>
                </a:ext>
              </a:extLst>
            </p:cNvPr>
            <p:cNvSpPr/>
            <p:nvPr/>
          </p:nvSpPr>
          <p:spPr>
            <a:xfrm>
              <a:off x="8592612" y="2350217"/>
              <a:ext cx="2775187" cy="1665112"/>
            </a:xfrm>
            <a:custGeom>
              <a:avLst/>
              <a:gdLst>
                <a:gd name="connsiteX0" fmla="*/ 0 w 2775187"/>
                <a:gd name="connsiteY0" fmla="*/ 166511 h 1665112"/>
                <a:gd name="connsiteX1" fmla="*/ 166511 w 2775187"/>
                <a:gd name="connsiteY1" fmla="*/ 0 h 1665112"/>
                <a:gd name="connsiteX2" fmla="*/ 2608676 w 2775187"/>
                <a:gd name="connsiteY2" fmla="*/ 0 h 1665112"/>
                <a:gd name="connsiteX3" fmla="*/ 2775187 w 2775187"/>
                <a:gd name="connsiteY3" fmla="*/ 166511 h 1665112"/>
                <a:gd name="connsiteX4" fmla="*/ 2775187 w 2775187"/>
                <a:gd name="connsiteY4" fmla="*/ 1498601 h 1665112"/>
                <a:gd name="connsiteX5" fmla="*/ 2608676 w 2775187"/>
                <a:gd name="connsiteY5" fmla="*/ 1665112 h 1665112"/>
                <a:gd name="connsiteX6" fmla="*/ 166511 w 2775187"/>
                <a:gd name="connsiteY6" fmla="*/ 1665112 h 1665112"/>
                <a:gd name="connsiteX7" fmla="*/ 0 w 2775187"/>
                <a:gd name="connsiteY7" fmla="*/ 1498601 h 1665112"/>
                <a:gd name="connsiteX8" fmla="*/ 0 w 2775187"/>
                <a:gd name="connsiteY8" fmla="*/ 166511 h 166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5187" h="1665112">
                  <a:moveTo>
                    <a:pt x="0" y="166511"/>
                  </a:moveTo>
                  <a:cubicBezTo>
                    <a:pt x="0" y="74550"/>
                    <a:pt x="74550" y="0"/>
                    <a:pt x="166511" y="0"/>
                  </a:cubicBezTo>
                  <a:lnTo>
                    <a:pt x="2608676" y="0"/>
                  </a:lnTo>
                  <a:cubicBezTo>
                    <a:pt x="2700637" y="0"/>
                    <a:pt x="2775187" y="74550"/>
                    <a:pt x="2775187" y="166511"/>
                  </a:cubicBezTo>
                  <a:lnTo>
                    <a:pt x="2775187" y="1498601"/>
                  </a:lnTo>
                  <a:cubicBezTo>
                    <a:pt x="2775187" y="1590562"/>
                    <a:pt x="2700637" y="1665112"/>
                    <a:pt x="2608676" y="1665112"/>
                  </a:cubicBezTo>
                  <a:lnTo>
                    <a:pt x="166511" y="1665112"/>
                  </a:lnTo>
                  <a:cubicBezTo>
                    <a:pt x="74550" y="1665112"/>
                    <a:pt x="0" y="1590562"/>
                    <a:pt x="0" y="1498601"/>
                  </a:cubicBezTo>
                  <a:lnTo>
                    <a:pt x="0" y="166511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444" tIns="119444" rIns="119444" bIns="119444" numCol="1" spcCol="1270" anchor="ctr" anchorCtr="0">
              <a:noAutofit/>
            </a:bodyPr>
            <a:lstStyle/>
            <a:p>
              <a:pPr algn="ctr" defTabSz="9667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75" dirty="0"/>
                <a:t>Data exchange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4470E-CEBB-41C4-81C5-350D8ADE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1FB3-8A6C-4CCA-A232-488F13884E2C}"/>
              </a:ext>
            </a:extLst>
          </p:cNvPr>
          <p:cNvSpPr txBox="1"/>
          <p:nvPr/>
        </p:nvSpPr>
        <p:spPr>
          <a:xfrm>
            <a:off x="468693" y="3091589"/>
            <a:ext cx="2454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01073"/>
                </a:solidFill>
              </a:rPr>
              <a:t>Definition of </a:t>
            </a:r>
            <a:r>
              <a:rPr lang="en-US" sz="1400" b="1" dirty="0">
                <a:solidFill>
                  <a:srgbClr val="101073"/>
                </a:solidFill>
              </a:rPr>
              <a:t>communication</a:t>
            </a:r>
            <a:r>
              <a:rPr lang="en-US" sz="1400" dirty="0">
                <a:solidFill>
                  <a:srgbClr val="101073"/>
                </a:solidFill>
              </a:rPr>
              <a:t> (mapping output to inputs)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0107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4C823-17F4-4A78-BCDB-A646B989D652}"/>
              </a:ext>
            </a:extLst>
          </p:cNvPr>
          <p:cNvSpPr txBox="1"/>
          <p:nvPr/>
        </p:nvSpPr>
        <p:spPr>
          <a:xfrm>
            <a:off x="3524093" y="3107337"/>
            <a:ext cx="2696936" cy="496418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US" sz="1388" dirty="0">
                <a:solidFill>
                  <a:srgbClr val="101073"/>
                </a:solidFill>
              </a:rPr>
              <a:t>Definition  of overall models’ </a:t>
            </a:r>
            <a:r>
              <a:rPr lang="en-US" sz="1388" b="1" dirty="0">
                <a:solidFill>
                  <a:srgbClr val="101073"/>
                </a:solidFill>
              </a:rPr>
              <a:t>execution</a:t>
            </a:r>
            <a:endParaRPr lang="en-US" sz="1388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7960FE-B798-891E-0798-1400683E9E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1173" y="151791"/>
          <a:ext cx="1028410" cy="398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8876910" imgH="3444066" progId="Acrobat.Document.DC">
                  <p:embed/>
                </p:oleObj>
              </mc:Choice>
              <mc:Fallback>
                <p:oleObj name="Acrobat Document" r:id="rId2" imgW="8876910" imgH="3444066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D7960FE-B798-891E-0798-1400683E9E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1173" y="151791"/>
                        <a:ext cx="1028410" cy="398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2536B4BB-87DD-433E-83BC-82ED8ECDDF6A}"/>
              </a:ext>
            </a:extLst>
          </p:cNvPr>
          <p:cNvGrpSpPr/>
          <p:nvPr/>
        </p:nvGrpSpPr>
        <p:grpSpPr>
          <a:xfrm>
            <a:off x="8761659" y="85987"/>
            <a:ext cx="382342" cy="336276"/>
            <a:chOff x="1260195" y="4748592"/>
            <a:chExt cx="1093149" cy="96144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44B3B6-8DCB-932D-3FD1-C04ED5099467}"/>
                </a:ext>
              </a:extLst>
            </p:cNvPr>
            <p:cNvSpPr/>
            <p:nvPr/>
          </p:nvSpPr>
          <p:spPr>
            <a:xfrm>
              <a:off x="1260195" y="5123582"/>
              <a:ext cx="538390" cy="586453"/>
            </a:xfrm>
            <a:custGeom>
              <a:avLst/>
              <a:gdLst>
                <a:gd name="connsiteX0" fmla="*/ 1873177 w 1875827"/>
                <a:gd name="connsiteY0" fmla="*/ 545385 h 2043286"/>
                <a:gd name="connsiteX1" fmla="*/ 1872320 w 1875827"/>
                <a:gd name="connsiteY1" fmla="*/ 837231 h 2043286"/>
                <a:gd name="connsiteX2" fmla="*/ 1781642 w 1875827"/>
                <a:gd name="connsiteY2" fmla="*/ 924861 h 2043286"/>
                <a:gd name="connsiteX3" fmla="*/ 1698489 w 1875827"/>
                <a:gd name="connsiteY3" fmla="*/ 911050 h 2043286"/>
                <a:gd name="connsiteX4" fmla="*/ 1422168 w 1875827"/>
                <a:gd name="connsiteY4" fmla="*/ 963818 h 2043286"/>
                <a:gd name="connsiteX5" fmla="*/ 1347588 w 1875827"/>
                <a:gd name="connsiteY5" fmla="*/ 1277667 h 2043286"/>
                <a:gd name="connsiteX6" fmla="*/ 1573616 w 1875827"/>
                <a:gd name="connsiteY6" fmla="*/ 1462071 h 2043286"/>
                <a:gd name="connsiteX7" fmla="*/ 1689059 w 1875827"/>
                <a:gd name="connsiteY7" fmla="*/ 1444164 h 2043286"/>
                <a:gd name="connsiteX8" fmla="*/ 1875558 w 1875827"/>
                <a:gd name="connsiteY8" fmla="*/ 1573418 h 2043286"/>
                <a:gd name="connsiteX9" fmla="*/ 1873844 w 1875827"/>
                <a:gd name="connsiteY9" fmla="*/ 2043287 h 2043286"/>
                <a:gd name="connsiteX10" fmla="*/ 343557 w 1875827"/>
                <a:gd name="connsiteY10" fmla="*/ 2043287 h 2043286"/>
                <a:gd name="connsiteX11" fmla="*/ 343557 w 1875827"/>
                <a:gd name="connsiteY11" fmla="*/ 1990994 h 2043286"/>
                <a:gd name="connsiteX12" fmla="*/ 344510 w 1875827"/>
                <a:gd name="connsiteY12" fmla="*/ 776843 h 2043286"/>
                <a:gd name="connsiteX13" fmla="*/ 285455 w 1875827"/>
                <a:gd name="connsiteY13" fmla="*/ 715311 h 2043286"/>
                <a:gd name="connsiteX14" fmla="*/ 57045 w 1875827"/>
                <a:gd name="connsiteY14" fmla="*/ 714930 h 2043286"/>
                <a:gd name="connsiteX15" fmla="*/ 1515 w 1875827"/>
                <a:gd name="connsiteY15" fmla="*/ 684260 h 2043286"/>
                <a:gd name="connsiteX16" fmla="*/ 20374 w 1875827"/>
                <a:gd name="connsiteY16" fmla="*/ 622442 h 2043286"/>
                <a:gd name="connsiteX17" fmla="*/ 198111 w 1875827"/>
                <a:gd name="connsiteY17" fmla="*/ 543385 h 2043286"/>
                <a:gd name="connsiteX18" fmla="*/ 859908 w 1875827"/>
                <a:gd name="connsiteY18" fmla="*/ 545099 h 2043286"/>
                <a:gd name="connsiteX19" fmla="*/ 1066124 w 1875827"/>
                <a:gd name="connsiteY19" fmla="*/ 255444 h 2043286"/>
                <a:gd name="connsiteX20" fmla="*/ 1156040 w 1875827"/>
                <a:gd name="connsiteY20" fmla="*/ 18843 h 2043286"/>
                <a:gd name="connsiteX21" fmla="*/ 1413882 w 1875827"/>
                <a:gd name="connsiteY21" fmla="*/ 96948 h 2043286"/>
                <a:gd name="connsiteX22" fmla="*/ 1423311 w 1875827"/>
                <a:gd name="connsiteY22" fmla="*/ 242966 h 2043286"/>
                <a:gd name="connsiteX23" fmla="*/ 1405881 w 1875827"/>
                <a:gd name="connsiteY23" fmla="*/ 381460 h 2043286"/>
                <a:gd name="connsiteX24" fmla="*/ 1596190 w 1875827"/>
                <a:gd name="connsiteY24" fmla="*/ 545004 h 2043286"/>
                <a:gd name="connsiteX25" fmla="*/ 1873177 w 1875827"/>
                <a:gd name="connsiteY25" fmla="*/ 545290 h 204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75827" h="2043286">
                  <a:moveTo>
                    <a:pt x="1873177" y="545385"/>
                  </a:moveTo>
                  <a:cubicBezTo>
                    <a:pt x="1873177" y="647303"/>
                    <a:pt x="1875177" y="742362"/>
                    <a:pt x="1872320" y="837231"/>
                  </a:cubicBezTo>
                  <a:cubicBezTo>
                    <a:pt x="1870891" y="884570"/>
                    <a:pt x="1829077" y="923718"/>
                    <a:pt x="1781642" y="924861"/>
                  </a:cubicBezTo>
                  <a:cubicBezTo>
                    <a:pt x="1753924" y="925528"/>
                    <a:pt x="1724016" y="921337"/>
                    <a:pt x="1698489" y="911050"/>
                  </a:cubicBezTo>
                  <a:cubicBezTo>
                    <a:pt x="1594095" y="868949"/>
                    <a:pt x="1501416" y="887523"/>
                    <a:pt x="1422168" y="963818"/>
                  </a:cubicBezTo>
                  <a:cubicBezTo>
                    <a:pt x="1331205" y="1051353"/>
                    <a:pt x="1305106" y="1159176"/>
                    <a:pt x="1347588" y="1277667"/>
                  </a:cubicBezTo>
                  <a:cubicBezTo>
                    <a:pt x="1385021" y="1382252"/>
                    <a:pt x="1459411" y="1451117"/>
                    <a:pt x="1573616" y="1462071"/>
                  </a:cubicBezTo>
                  <a:cubicBezTo>
                    <a:pt x="1611430" y="1465690"/>
                    <a:pt x="1653626" y="1458452"/>
                    <a:pt x="1689059" y="1444164"/>
                  </a:cubicBezTo>
                  <a:cubicBezTo>
                    <a:pt x="1786119" y="1405016"/>
                    <a:pt x="1881559" y="1442545"/>
                    <a:pt x="1875558" y="1573418"/>
                  </a:cubicBezTo>
                  <a:cubicBezTo>
                    <a:pt x="1868415" y="1728485"/>
                    <a:pt x="1873844" y="1884124"/>
                    <a:pt x="1873844" y="2043287"/>
                  </a:cubicBezTo>
                  <a:lnTo>
                    <a:pt x="343557" y="2043287"/>
                  </a:lnTo>
                  <a:lnTo>
                    <a:pt x="343557" y="1990994"/>
                  </a:lnTo>
                  <a:cubicBezTo>
                    <a:pt x="343557" y="1586277"/>
                    <a:pt x="342891" y="1181560"/>
                    <a:pt x="344510" y="776843"/>
                  </a:cubicBezTo>
                  <a:cubicBezTo>
                    <a:pt x="344700" y="731122"/>
                    <a:pt x="337080" y="711787"/>
                    <a:pt x="285455" y="715311"/>
                  </a:cubicBezTo>
                  <a:cubicBezTo>
                    <a:pt x="209636" y="720455"/>
                    <a:pt x="133055" y="718550"/>
                    <a:pt x="57045" y="714930"/>
                  </a:cubicBezTo>
                  <a:cubicBezTo>
                    <a:pt x="37138" y="713978"/>
                    <a:pt x="7420" y="699690"/>
                    <a:pt x="1515" y="684260"/>
                  </a:cubicBezTo>
                  <a:cubicBezTo>
                    <a:pt x="-4581" y="668162"/>
                    <a:pt x="8944" y="640826"/>
                    <a:pt x="20374" y="622442"/>
                  </a:cubicBezTo>
                  <a:cubicBezTo>
                    <a:pt x="61332" y="556910"/>
                    <a:pt x="121530" y="541575"/>
                    <a:pt x="198111" y="543385"/>
                  </a:cubicBezTo>
                  <a:cubicBezTo>
                    <a:pt x="418614" y="548719"/>
                    <a:pt x="639309" y="545290"/>
                    <a:pt x="859908" y="545099"/>
                  </a:cubicBezTo>
                  <a:cubicBezTo>
                    <a:pt x="1028214" y="545004"/>
                    <a:pt x="1121655" y="413464"/>
                    <a:pt x="1066124" y="255444"/>
                  </a:cubicBezTo>
                  <a:cubicBezTo>
                    <a:pt x="1027262" y="144859"/>
                    <a:pt x="1057266" y="65801"/>
                    <a:pt x="1156040" y="18843"/>
                  </a:cubicBezTo>
                  <a:cubicBezTo>
                    <a:pt x="1247575" y="-24686"/>
                    <a:pt x="1359780" y="9604"/>
                    <a:pt x="1413882" y="96948"/>
                  </a:cubicBezTo>
                  <a:cubicBezTo>
                    <a:pt x="1443219" y="144383"/>
                    <a:pt x="1437885" y="191436"/>
                    <a:pt x="1423311" y="242966"/>
                  </a:cubicBezTo>
                  <a:cubicBezTo>
                    <a:pt x="1410738" y="287448"/>
                    <a:pt x="1400356" y="336502"/>
                    <a:pt x="1405881" y="381460"/>
                  </a:cubicBezTo>
                  <a:cubicBezTo>
                    <a:pt x="1418454" y="482806"/>
                    <a:pt x="1493796" y="543671"/>
                    <a:pt x="1596190" y="545004"/>
                  </a:cubicBezTo>
                  <a:cubicBezTo>
                    <a:pt x="1686392" y="546147"/>
                    <a:pt x="1776689" y="545290"/>
                    <a:pt x="1873177" y="54529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C40B33-5186-71CC-49FE-8EA12909EF83}"/>
                </a:ext>
              </a:extLst>
            </p:cNvPr>
            <p:cNvSpPr/>
            <p:nvPr/>
          </p:nvSpPr>
          <p:spPr>
            <a:xfrm>
              <a:off x="1656514" y="5280021"/>
              <a:ext cx="696830" cy="430014"/>
            </a:xfrm>
            <a:custGeom>
              <a:avLst/>
              <a:gdLst>
                <a:gd name="connsiteX0" fmla="*/ 2073651 w 2427855"/>
                <a:gd name="connsiteY0" fmla="*/ 1498229 h 1498229"/>
                <a:gd name="connsiteX1" fmla="*/ 544412 w 2427855"/>
                <a:gd name="connsiteY1" fmla="*/ 1498229 h 1498229"/>
                <a:gd name="connsiteX2" fmla="*/ 544412 w 2427855"/>
                <a:gd name="connsiteY2" fmla="*/ 1443556 h 1498229"/>
                <a:gd name="connsiteX3" fmla="*/ 545936 w 2427855"/>
                <a:gd name="connsiteY3" fmla="*/ 1015121 h 1498229"/>
                <a:gd name="connsiteX4" fmla="*/ 257043 w 2427855"/>
                <a:gd name="connsiteY4" fmla="*/ 806048 h 1498229"/>
                <a:gd name="connsiteX5" fmla="*/ 19394 w 2427855"/>
                <a:gd name="connsiteY5" fmla="*/ 719180 h 1498229"/>
                <a:gd name="connsiteX6" fmla="*/ 99309 w 2427855"/>
                <a:gd name="connsiteY6" fmla="*/ 457909 h 1498229"/>
                <a:gd name="connsiteX7" fmla="*/ 236565 w 2427855"/>
                <a:gd name="connsiteY7" fmla="*/ 448194 h 1498229"/>
                <a:gd name="connsiteX8" fmla="*/ 361151 w 2427855"/>
                <a:gd name="connsiteY8" fmla="*/ 470863 h 1498229"/>
                <a:gd name="connsiteX9" fmla="*/ 544603 w 2427855"/>
                <a:gd name="connsiteY9" fmla="*/ 274172 h 1498229"/>
                <a:gd name="connsiteX10" fmla="*/ 544603 w 2427855"/>
                <a:gd name="connsiteY10" fmla="*/ 55192 h 1498229"/>
                <a:gd name="connsiteX11" fmla="*/ 547175 w 2427855"/>
                <a:gd name="connsiteY11" fmla="*/ 1280 h 1498229"/>
                <a:gd name="connsiteX12" fmla="*/ 840830 w 2427855"/>
                <a:gd name="connsiteY12" fmla="*/ 2424 h 1498229"/>
                <a:gd name="connsiteX13" fmla="*/ 922460 w 2427855"/>
                <a:gd name="connsiteY13" fmla="*/ 142536 h 1498229"/>
                <a:gd name="connsiteX14" fmla="*/ 892266 w 2427855"/>
                <a:gd name="connsiteY14" fmla="*/ 256646 h 1498229"/>
                <a:gd name="connsiteX15" fmla="*/ 1038569 w 2427855"/>
                <a:gd name="connsiteY15" fmla="*/ 507725 h 1498229"/>
                <a:gd name="connsiteX16" fmla="*/ 1355847 w 2427855"/>
                <a:gd name="connsiteY16" fmla="*/ 483627 h 1498229"/>
                <a:gd name="connsiteX17" fmla="*/ 1442525 w 2427855"/>
                <a:gd name="connsiteY17" fmla="*/ 175778 h 1498229"/>
                <a:gd name="connsiteX18" fmla="*/ 1563397 w 2427855"/>
                <a:gd name="connsiteY18" fmla="*/ 42 h 1498229"/>
                <a:gd name="connsiteX19" fmla="*/ 2291774 w 2427855"/>
                <a:gd name="connsiteY19" fmla="*/ 42 h 1498229"/>
                <a:gd name="connsiteX20" fmla="*/ 2427124 w 2427855"/>
                <a:gd name="connsiteY20" fmla="*/ 114914 h 1498229"/>
                <a:gd name="connsiteX21" fmla="*/ 2368164 w 2427855"/>
                <a:gd name="connsiteY21" fmla="*/ 171111 h 1498229"/>
                <a:gd name="connsiteX22" fmla="*/ 2125372 w 2427855"/>
                <a:gd name="connsiteY22" fmla="*/ 170349 h 1498229"/>
                <a:gd name="connsiteX23" fmla="*/ 2072699 w 2427855"/>
                <a:gd name="connsiteY23" fmla="*/ 223975 h 1498229"/>
                <a:gd name="connsiteX24" fmla="*/ 2073556 w 2427855"/>
                <a:gd name="connsiteY24" fmla="*/ 1438032 h 1498229"/>
                <a:gd name="connsiteX25" fmla="*/ 2073556 w 2427855"/>
                <a:gd name="connsiteY25" fmla="*/ 1498134 h 14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27855" h="1498229">
                  <a:moveTo>
                    <a:pt x="2073651" y="1498229"/>
                  </a:moveTo>
                  <a:lnTo>
                    <a:pt x="544412" y="1498229"/>
                  </a:lnTo>
                  <a:cubicBezTo>
                    <a:pt x="544412" y="1477751"/>
                    <a:pt x="544412" y="1460606"/>
                    <a:pt x="544412" y="1443556"/>
                  </a:cubicBezTo>
                  <a:cubicBezTo>
                    <a:pt x="544603" y="1300776"/>
                    <a:pt x="540602" y="1157711"/>
                    <a:pt x="545936" y="1015121"/>
                  </a:cubicBezTo>
                  <a:cubicBezTo>
                    <a:pt x="552223" y="846720"/>
                    <a:pt x="406014" y="753279"/>
                    <a:pt x="257043" y="806048"/>
                  </a:cubicBezTo>
                  <a:cubicBezTo>
                    <a:pt x="147029" y="845005"/>
                    <a:pt x="63400" y="813382"/>
                    <a:pt x="19394" y="719180"/>
                  </a:cubicBezTo>
                  <a:cubicBezTo>
                    <a:pt x="-24897" y="624501"/>
                    <a:pt x="8726" y="513916"/>
                    <a:pt x="99309" y="457909"/>
                  </a:cubicBezTo>
                  <a:cubicBezTo>
                    <a:pt x="143124" y="430763"/>
                    <a:pt x="188558" y="434096"/>
                    <a:pt x="236565" y="448194"/>
                  </a:cubicBezTo>
                  <a:cubicBezTo>
                    <a:pt x="277046" y="460004"/>
                    <a:pt x="320003" y="473054"/>
                    <a:pt x="361151" y="470863"/>
                  </a:cubicBezTo>
                  <a:cubicBezTo>
                    <a:pt x="473070" y="464767"/>
                    <a:pt x="542984" y="386662"/>
                    <a:pt x="544603" y="274172"/>
                  </a:cubicBezTo>
                  <a:cubicBezTo>
                    <a:pt x="545651" y="201210"/>
                    <a:pt x="544412" y="128153"/>
                    <a:pt x="544603" y="55192"/>
                  </a:cubicBezTo>
                  <a:cubicBezTo>
                    <a:pt x="544603" y="38047"/>
                    <a:pt x="546222" y="20997"/>
                    <a:pt x="547175" y="1280"/>
                  </a:cubicBezTo>
                  <a:cubicBezTo>
                    <a:pt x="647663" y="1280"/>
                    <a:pt x="744437" y="-1958"/>
                    <a:pt x="840830" y="2424"/>
                  </a:cubicBezTo>
                  <a:cubicBezTo>
                    <a:pt x="904172" y="5281"/>
                    <a:pt x="940271" y="72527"/>
                    <a:pt x="922460" y="142536"/>
                  </a:cubicBezTo>
                  <a:cubicBezTo>
                    <a:pt x="912649" y="180732"/>
                    <a:pt x="895218" y="218069"/>
                    <a:pt x="892266" y="256646"/>
                  </a:cubicBezTo>
                  <a:cubicBezTo>
                    <a:pt x="883217" y="372375"/>
                    <a:pt x="940557" y="454575"/>
                    <a:pt x="1038569" y="507725"/>
                  </a:cubicBezTo>
                  <a:cubicBezTo>
                    <a:pt x="1147917" y="567066"/>
                    <a:pt x="1256597" y="558112"/>
                    <a:pt x="1355847" y="483627"/>
                  </a:cubicBezTo>
                  <a:cubicBezTo>
                    <a:pt x="1460908" y="404855"/>
                    <a:pt x="1488245" y="300461"/>
                    <a:pt x="1442525" y="175778"/>
                  </a:cubicBezTo>
                  <a:cubicBezTo>
                    <a:pt x="1402996" y="67955"/>
                    <a:pt x="1449478" y="137"/>
                    <a:pt x="1563397" y="42"/>
                  </a:cubicBezTo>
                  <a:cubicBezTo>
                    <a:pt x="1806189" y="-53"/>
                    <a:pt x="2048982" y="42"/>
                    <a:pt x="2291774" y="42"/>
                  </a:cubicBezTo>
                  <a:cubicBezTo>
                    <a:pt x="2333588" y="42"/>
                    <a:pt x="2421123" y="74528"/>
                    <a:pt x="2427124" y="114914"/>
                  </a:cubicBezTo>
                  <a:cubicBezTo>
                    <a:pt x="2432172" y="149013"/>
                    <a:pt x="2410932" y="170635"/>
                    <a:pt x="2368164" y="171111"/>
                  </a:cubicBezTo>
                  <a:cubicBezTo>
                    <a:pt x="2287202" y="172064"/>
                    <a:pt x="2206144" y="173874"/>
                    <a:pt x="2125372" y="170349"/>
                  </a:cubicBezTo>
                  <a:cubicBezTo>
                    <a:pt x="2082319" y="168444"/>
                    <a:pt x="2072603" y="182732"/>
                    <a:pt x="2072699" y="223975"/>
                  </a:cubicBezTo>
                  <a:cubicBezTo>
                    <a:pt x="2074223" y="628597"/>
                    <a:pt x="2073556" y="1033314"/>
                    <a:pt x="2073556" y="1438032"/>
                  </a:cubicBezTo>
                  <a:lnTo>
                    <a:pt x="2073556" y="14981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C048B0-9663-DAE3-28DD-4C1AEBF8ED68}"/>
                </a:ext>
              </a:extLst>
            </p:cNvPr>
            <p:cNvSpPr/>
            <p:nvPr/>
          </p:nvSpPr>
          <p:spPr>
            <a:xfrm>
              <a:off x="1820688" y="4748592"/>
              <a:ext cx="489636" cy="660363"/>
            </a:xfrm>
            <a:custGeom>
              <a:avLst/>
              <a:gdLst>
                <a:gd name="connsiteX0" fmla="*/ 12414 w 1705958"/>
                <a:gd name="connsiteY0" fmla="*/ 0 h 2300796"/>
                <a:gd name="connsiteX1" fmla="*/ 206914 w 1705958"/>
                <a:gd name="connsiteY1" fmla="*/ 213550 h 2300796"/>
                <a:gd name="connsiteX2" fmla="*/ 566292 w 1705958"/>
                <a:gd name="connsiteY2" fmla="*/ 607409 h 2300796"/>
                <a:gd name="connsiteX3" fmla="*/ 616108 w 1705958"/>
                <a:gd name="connsiteY3" fmla="*/ 635889 h 2300796"/>
                <a:gd name="connsiteX4" fmla="*/ 633634 w 1705958"/>
                <a:gd name="connsiteY4" fmla="*/ 580644 h 2300796"/>
                <a:gd name="connsiteX5" fmla="*/ 717264 w 1705958"/>
                <a:gd name="connsiteY5" fmla="*/ 498443 h 2300796"/>
                <a:gd name="connsiteX6" fmla="*/ 1107789 w 1705958"/>
                <a:gd name="connsiteY6" fmla="*/ 498253 h 2300796"/>
                <a:gd name="connsiteX7" fmla="*/ 1177988 w 1705958"/>
                <a:gd name="connsiteY7" fmla="*/ 568928 h 2300796"/>
                <a:gd name="connsiteX8" fmla="*/ 1177035 w 1705958"/>
                <a:gd name="connsiteY8" fmla="*/ 1092803 h 2300796"/>
                <a:gd name="connsiteX9" fmla="*/ 1227518 w 1705958"/>
                <a:gd name="connsiteY9" fmla="*/ 1224343 h 2300796"/>
                <a:gd name="connsiteX10" fmla="*/ 1660048 w 1705958"/>
                <a:gd name="connsiteY10" fmla="*/ 1699736 h 2300796"/>
                <a:gd name="connsiteX11" fmla="*/ 1705959 w 1705958"/>
                <a:gd name="connsiteY11" fmla="*/ 1753457 h 2300796"/>
                <a:gd name="connsiteX12" fmla="*/ 1643665 w 1705958"/>
                <a:gd name="connsiteY12" fmla="*/ 1753457 h 2300796"/>
                <a:gd name="connsiteX13" fmla="*/ 1010253 w 1705958"/>
                <a:gd name="connsiteY13" fmla="*/ 1753648 h 2300796"/>
                <a:gd name="connsiteX14" fmla="*/ 811275 w 1705958"/>
                <a:gd name="connsiteY14" fmla="*/ 2045113 h 2300796"/>
                <a:gd name="connsiteX15" fmla="*/ 774128 w 1705958"/>
                <a:gd name="connsiteY15" fmla="*/ 2243804 h 2300796"/>
                <a:gd name="connsiteX16" fmla="*/ 558006 w 1705958"/>
                <a:gd name="connsiteY16" fmla="*/ 2283714 h 2300796"/>
                <a:gd name="connsiteX17" fmla="*/ 456564 w 1705958"/>
                <a:gd name="connsiteY17" fmla="*/ 2052352 h 2300796"/>
                <a:gd name="connsiteX18" fmla="*/ 250253 w 1705958"/>
                <a:gd name="connsiteY18" fmla="*/ 1753267 h 2300796"/>
                <a:gd name="connsiteX19" fmla="*/ 6318 w 1705958"/>
                <a:gd name="connsiteY19" fmla="*/ 1754029 h 2300796"/>
                <a:gd name="connsiteX20" fmla="*/ 8032 w 1705958"/>
                <a:gd name="connsiteY20" fmla="*/ 1450372 h 2300796"/>
                <a:gd name="connsiteX21" fmla="*/ 145002 w 1705958"/>
                <a:gd name="connsiteY21" fmla="*/ 1376743 h 2300796"/>
                <a:gd name="connsiteX22" fmla="*/ 263683 w 1705958"/>
                <a:gd name="connsiteY22" fmla="*/ 1407985 h 2300796"/>
                <a:gd name="connsiteX23" fmla="*/ 527049 w 1705958"/>
                <a:gd name="connsiteY23" fmla="*/ 1227582 h 2300796"/>
                <a:gd name="connsiteX24" fmla="*/ 449040 w 1705958"/>
                <a:gd name="connsiteY24" fmla="*/ 902018 h 2300796"/>
                <a:gd name="connsiteX25" fmla="*/ 188531 w 1705958"/>
                <a:gd name="connsiteY25" fmla="*/ 854107 h 2300796"/>
                <a:gd name="connsiteX26" fmla="*/ 126 w 1705958"/>
                <a:gd name="connsiteY26" fmla="*/ 723233 h 2300796"/>
                <a:gd name="connsiteX27" fmla="*/ 2127 w 1705958"/>
                <a:gd name="connsiteY27" fmla="*/ 42291 h 2300796"/>
                <a:gd name="connsiteX28" fmla="*/ 2127 w 1705958"/>
                <a:gd name="connsiteY28" fmla="*/ 4763 h 2300796"/>
                <a:gd name="connsiteX29" fmla="*/ 12318 w 1705958"/>
                <a:gd name="connsiteY29" fmla="*/ 95 h 230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05958" h="2300796">
                  <a:moveTo>
                    <a:pt x="12414" y="0"/>
                  </a:moveTo>
                  <a:cubicBezTo>
                    <a:pt x="77279" y="71152"/>
                    <a:pt x="142144" y="142304"/>
                    <a:pt x="206914" y="213550"/>
                  </a:cubicBezTo>
                  <a:cubicBezTo>
                    <a:pt x="326548" y="344996"/>
                    <a:pt x="445706" y="476821"/>
                    <a:pt x="566292" y="607409"/>
                  </a:cubicBezTo>
                  <a:cubicBezTo>
                    <a:pt x="578675" y="620839"/>
                    <a:pt x="599249" y="626555"/>
                    <a:pt x="616108" y="635889"/>
                  </a:cubicBezTo>
                  <a:cubicBezTo>
                    <a:pt x="622204" y="617506"/>
                    <a:pt x="632777" y="599313"/>
                    <a:pt x="633634" y="580644"/>
                  </a:cubicBezTo>
                  <a:cubicBezTo>
                    <a:pt x="636968" y="508635"/>
                    <a:pt x="645636" y="498538"/>
                    <a:pt x="717264" y="498443"/>
                  </a:cubicBezTo>
                  <a:cubicBezTo>
                    <a:pt x="847471" y="498158"/>
                    <a:pt x="977582" y="498062"/>
                    <a:pt x="1107789" y="498253"/>
                  </a:cubicBezTo>
                  <a:cubicBezTo>
                    <a:pt x="1163510" y="498253"/>
                    <a:pt x="1177893" y="512731"/>
                    <a:pt x="1177988" y="568928"/>
                  </a:cubicBezTo>
                  <a:cubicBezTo>
                    <a:pt x="1178274" y="743522"/>
                    <a:pt x="1179893" y="918210"/>
                    <a:pt x="1177035" y="1092803"/>
                  </a:cubicBezTo>
                  <a:cubicBezTo>
                    <a:pt x="1176178" y="1145858"/>
                    <a:pt x="1191418" y="1185482"/>
                    <a:pt x="1227518" y="1224343"/>
                  </a:cubicBezTo>
                  <a:cubicBezTo>
                    <a:pt x="1373250" y="1381316"/>
                    <a:pt x="1516125" y="1540955"/>
                    <a:pt x="1660048" y="1699736"/>
                  </a:cubicBezTo>
                  <a:cubicBezTo>
                    <a:pt x="1672812" y="1713833"/>
                    <a:pt x="1684718" y="1728502"/>
                    <a:pt x="1705959" y="1753457"/>
                  </a:cubicBezTo>
                  <a:cubicBezTo>
                    <a:pt x="1678717" y="1753457"/>
                    <a:pt x="1661191" y="1753457"/>
                    <a:pt x="1643665" y="1753457"/>
                  </a:cubicBezTo>
                  <a:cubicBezTo>
                    <a:pt x="1432496" y="1753457"/>
                    <a:pt x="1221422" y="1752505"/>
                    <a:pt x="1010253" y="1753648"/>
                  </a:cubicBezTo>
                  <a:cubicBezTo>
                    <a:pt x="847375" y="1754505"/>
                    <a:pt x="750411" y="1893570"/>
                    <a:pt x="811275" y="2045113"/>
                  </a:cubicBezTo>
                  <a:cubicBezTo>
                    <a:pt x="842803" y="2123694"/>
                    <a:pt x="833850" y="2188274"/>
                    <a:pt x="774128" y="2243804"/>
                  </a:cubicBezTo>
                  <a:cubicBezTo>
                    <a:pt x="711930" y="2301716"/>
                    <a:pt x="637825" y="2316385"/>
                    <a:pt x="558006" y="2283714"/>
                  </a:cubicBezTo>
                  <a:cubicBezTo>
                    <a:pt x="457231" y="2242471"/>
                    <a:pt x="417512" y="2152745"/>
                    <a:pt x="456564" y="2052352"/>
                  </a:cubicBezTo>
                  <a:cubicBezTo>
                    <a:pt x="519144" y="1891475"/>
                    <a:pt x="422560" y="1743551"/>
                    <a:pt x="250253" y="1753267"/>
                  </a:cubicBezTo>
                  <a:cubicBezTo>
                    <a:pt x="169767" y="1757743"/>
                    <a:pt x="88899" y="1754029"/>
                    <a:pt x="6318" y="1754029"/>
                  </a:cubicBezTo>
                  <a:cubicBezTo>
                    <a:pt x="6318" y="1649159"/>
                    <a:pt x="1650" y="1549432"/>
                    <a:pt x="8032" y="1450372"/>
                  </a:cubicBezTo>
                  <a:cubicBezTo>
                    <a:pt x="11842" y="1391698"/>
                    <a:pt x="79660" y="1360075"/>
                    <a:pt x="145002" y="1376743"/>
                  </a:cubicBezTo>
                  <a:cubicBezTo>
                    <a:pt x="184721" y="1386935"/>
                    <a:pt x="223583" y="1404842"/>
                    <a:pt x="263683" y="1407985"/>
                  </a:cubicBezTo>
                  <a:cubicBezTo>
                    <a:pt x="378459" y="1417130"/>
                    <a:pt x="479520" y="1345311"/>
                    <a:pt x="527049" y="1227582"/>
                  </a:cubicBezTo>
                  <a:cubicBezTo>
                    <a:pt x="572293" y="1115568"/>
                    <a:pt x="540194" y="981266"/>
                    <a:pt x="449040" y="902018"/>
                  </a:cubicBezTo>
                  <a:cubicBezTo>
                    <a:pt x="371601" y="834771"/>
                    <a:pt x="283972" y="813435"/>
                    <a:pt x="188531" y="854107"/>
                  </a:cubicBezTo>
                  <a:cubicBezTo>
                    <a:pt x="96805" y="893255"/>
                    <a:pt x="-4065" y="864108"/>
                    <a:pt x="126" y="723233"/>
                  </a:cubicBezTo>
                  <a:cubicBezTo>
                    <a:pt x="6889" y="496443"/>
                    <a:pt x="2031" y="269272"/>
                    <a:pt x="2127" y="42291"/>
                  </a:cubicBezTo>
                  <a:cubicBezTo>
                    <a:pt x="2127" y="29813"/>
                    <a:pt x="2127" y="17240"/>
                    <a:pt x="2127" y="4763"/>
                  </a:cubicBezTo>
                  <a:lnTo>
                    <a:pt x="12318" y="9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6507F32-FE19-6EB1-F2F2-0F01173F1DAE}"/>
                </a:ext>
              </a:extLst>
            </p:cNvPr>
            <p:cNvSpPr/>
            <p:nvPr/>
          </p:nvSpPr>
          <p:spPr>
            <a:xfrm>
              <a:off x="1317578" y="4748811"/>
              <a:ext cx="639680" cy="507952"/>
            </a:xfrm>
            <a:custGeom>
              <a:avLst/>
              <a:gdLst>
                <a:gd name="connsiteX0" fmla="*/ 1683163 w 2228736"/>
                <a:gd name="connsiteY0" fmla="*/ 0 h 1769777"/>
                <a:gd name="connsiteX1" fmla="*/ 1683353 w 2228736"/>
                <a:gd name="connsiteY1" fmla="*/ 776478 h 1769777"/>
                <a:gd name="connsiteX2" fmla="*/ 1843659 w 2228736"/>
                <a:gd name="connsiteY2" fmla="*/ 971359 h 1769777"/>
                <a:gd name="connsiteX3" fmla="*/ 1982534 w 2228736"/>
                <a:gd name="connsiteY3" fmla="*/ 955548 h 1769777"/>
                <a:gd name="connsiteX4" fmla="*/ 2166176 w 2228736"/>
                <a:gd name="connsiteY4" fmla="*/ 991172 h 1769777"/>
                <a:gd name="connsiteX5" fmla="*/ 2214848 w 2228736"/>
                <a:gd name="connsiteY5" fmla="*/ 1205579 h 1769777"/>
                <a:gd name="connsiteX6" fmla="*/ 2062067 w 2228736"/>
                <a:gd name="connsiteY6" fmla="*/ 1331595 h 1769777"/>
                <a:gd name="connsiteX7" fmla="*/ 1975390 w 2228736"/>
                <a:gd name="connsiteY7" fmla="*/ 1312259 h 1769777"/>
                <a:gd name="connsiteX8" fmla="*/ 1682210 w 2228736"/>
                <a:gd name="connsiteY8" fmla="*/ 1516951 h 1769777"/>
                <a:gd name="connsiteX9" fmla="*/ 1682877 w 2228736"/>
                <a:gd name="connsiteY9" fmla="*/ 1678781 h 1769777"/>
                <a:gd name="connsiteX10" fmla="*/ 1682877 w 2228736"/>
                <a:gd name="connsiteY10" fmla="*/ 1764982 h 1769777"/>
                <a:gd name="connsiteX11" fmla="*/ 1630680 w 2228736"/>
                <a:gd name="connsiteY11" fmla="*/ 1768126 h 1769777"/>
                <a:gd name="connsiteX12" fmla="*/ 1426083 w 2228736"/>
                <a:gd name="connsiteY12" fmla="*/ 1769269 h 1769777"/>
                <a:gd name="connsiteX13" fmla="*/ 1311021 w 2228736"/>
                <a:gd name="connsiteY13" fmla="*/ 1603629 h 1769777"/>
                <a:gd name="connsiteX14" fmla="*/ 1337215 w 2228736"/>
                <a:gd name="connsiteY14" fmla="*/ 1479614 h 1769777"/>
                <a:gd name="connsiteX15" fmla="*/ 1049560 w 2228736"/>
                <a:gd name="connsiteY15" fmla="*/ 1223486 h 1769777"/>
                <a:gd name="connsiteX16" fmla="*/ 763715 w 2228736"/>
                <a:gd name="connsiteY16" fmla="*/ 1475899 h 1769777"/>
                <a:gd name="connsiteX17" fmla="*/ 783050 w 2228736"/>
                <a:gd name="connsiteY17" fmla="*/ 1586960 h 1769777"/>
                <a:gd name="connsiteX18" fmla="*/ 797052 w 2228736"/>
                <a:gd name="connsiteY18" fmla="*/ 1660874 h 1769777"/>
                <a:gd name="connsiteX19" fmla="*/ 694277 w 2228736"/>
                <a:gd name="connsiteY19" fmla="*/ 1767269 h 1769777"/>
                <a:gd name="connsiteX20" fmla="*/ 13526 w 2228736"/>
                <a:gd name="connsiteY20" fmla="*/ 1767078 h 1769777"/>
                <a:gd name="connsiteX21" fmla="*/ 0 w 2228736"/>
                <a:gd name="connsiteY21" fmla="*/ 1759077 h 1769777"/>
                <a:gd name="connsiteX22" fmla="*/ 1682972 w 2228736"/>
                <a:gd name="connsiteY22" fmla="*/ 95 h 176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8736" h="1769777">
                  <a:moveTo>
                    <a:pt x="1683163" y="0"/>
                  </a:moveTo>
                  <a:cubicBezTo>
                    <a:pt x="1683163" y="269081"/>
                    <a:pt x="1682782" y="522732"/>
                    <a:pt x="1683353" y="776478"/>
                  </a:cubicBezTo>
                  <a:cubicBezTo>
                    <a:pt x="1683639" y="876395"/>
                    <a:pt x="1746980" y="958120"/>
                    <a:pt x="1843659" y="971359"/>
                  </a:cubicBezTo>
                  <a:cubicBezTo>
                    <a:pt x="1888712" y="977551"/>
                    <a:pt x="1939576" y="970883"/>
                    <a:pt x="1982534" y="955548"/>
                  </a:cubicBezTo>
                  <a:cubicBezTo>
                    <a:pt x="2054066" y="929926"/>
                    <a:pt x="2113788" y="939355"/>
                    <a:pt x="2166176" y="991172"/>
                  </a:cubicBezTo>
                  <a:cubicBezTo>
                    <a:pt x="2227231" y="1051560"/>
                    <a:pt x="2243900" y="1125474"/>
                    <a:pt x="2214848" y="1205579"/>
                  </a:cubicBezTo>
                  <a:cubicBezTo>
                    <a:pt x="2189417" y="1275874"/>
                    <a:pt x="2138648" y="1323784"/>
                    <a:pt x="2062067" y="1331595"/>
                  </a:cubicBezTo>
                  <a:cubicBezTo>
                    <a:pt x="2034064" y="1334453"/>
                    <a:pt x="2003488" y="1321784"/>
                    <a:pt x="1975390" y="1312259"/>
                  </a:cubicBezTo>
                  <a:cubicBezTo>
                    <a:pt x="1798225" y="1252252"/>
                    <a:pt x="1669923" y="1365790"/>
                    <a:pt x="1682210" y="1516951"/>
                  </a:cubicBezTo>
                  <a:cubicBezTo>
                    <a:pt x="1686592" y="1570577"/>
                    <a:pt x="1682877" y="1624774"/>
                    <a:pt x="1682877" y="1678781"/>
                  </a:cubicBezTo>
                  <a:cubicBezTo>
                    <a:pt x="1682877" y="1705642"/>
                    <a:pt x="1682877" y="1732407"/>
                    <a:pt x="1682877" y="1764982"/>
                  </a:cubicBezTo>
                  <a:cubicBezTo>
                    <a:pt x="1663922" y="1766221"/>
                    <a:pt x="1647349" y="1768031"/>
                    <a:pt x="1630680" y="1768126"/>
                  </a:cubicBezTo>
                  <a:cubicBezTo>
                    <a:pt x="1562481" y="1768412"/>
                    <a:pt x="1493901" y="1764030"/>
                    <a:pt x="1426083" y="1769269"/>
                  </a:cubicBezTo>
                  <a:cubicBezTo>
                    <a:pt x="1327118" y="1776889"/>
                    <a:pt x="1280255" y="1697926"/>
                    <a:pt x="1311021" y="1603629"/>
                  </a:cubicBezTo>
                  <a:cubicBezTo>
                    <a:pt x="1324070" y="1563529"/>
                    <a:pt x="1339120" y="1520571"/>
                    <a:pt x="1337215" y="1479614"/>
                  </a:cubicBezTo>
                  <a:cubicBezTo>
                    <a:pt x="1330833" y="1338358"/>
                    <a:pt x="1198817" y="1223963"/>
                    <a:pt x="1049560" y="1223486"/>
                  </a:cubicBezTo>
                  <a:cubicBezTo>
                    <a:pt x="903732" y="1223010"/>
                    <a:pt x="773144" y="1335786"/>
                    <a:pt x="763715" y="1475899"/>
                  </a:cubicBezTo>
                  <a:cubicBezTo>
                    <a:pt x="761238" y="1512380"/>
                    <a:pt x="775907" y="1550003"/>
                    <a:pt x="783050" y="1586960"/>
                  </a:cubicBezTo>
                  <a:cubicBezTo>
                    <a:pt x="787718" y="1611630"/>
                    <a:pt x="796766" y="1636205"/>
                    <a:pt x="797052" y="1660874"/>
                  </a:cubicBezTo>
                  <a:cubicBezTo>
                    <a:pt x="797719" y="1724501"/>
                    <a:pt x="758190" y="1766888"/>
                    <a:pt x="694277" y="1767269"/>
                  </a:cubicBezTo>
                  <a:cubicBezTo>
                    <a:pt x="467392" y="1768507"/>
                    <a:pt x="240506" y="1767459"/>
                    <a:pt x="13526" y="1767078"/>
                  </a:cubicBezTo>
                  <a:cubicBezTo>
                    <a:pt x="11049" y="1767078"/>
                    <a:pt x="8477" y="1764221"/>
                    <a:pt x="0" y="1759077"/>
                  </a:cubicBezTo>
                  <a:cubicBezTo>
                    <a:pt x="558356" y="1175480"/>
                    <a:pt x="1115568" y="593122"/>
                    <a:pt x="1682972" y="9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D5D2E5-1AE3-30E8-AA1F-3D855DEAF05F}"/>
              </a:ext>
            </a:extLst>
          </p:cNvPr>
          <p:cNvSpPr txBox="1"/>
          <p:nvPr/>
        </p:nvSpPr>
        <p:spPr>
          <a:xfrm>
            <a:off x="6415525" y="3089091"/>
            <a:ext cx="2346134" cy="500137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US" sz="1400" dirty="0">
                <a:solidFill>
                  <a:srgbClr val="101073"/>
                </a:solidFill>
              </a:rPr>
              <a:t>Define </a:t>
            </a:r>
            <a:r>
              <a:rPr lang="en-US" sz="1400" b="1" dirty="0">
                <a:solidFill>
                  <a:srgbClr val="101073"/>
                </a:solidFill>
              </a:rPr>
              <a:t>data exchange process </a:t>
            </a:r>
            <a:r>
              <a:rPr lang="en-US" sz="1400" dirty="0">
                <a:solidFill>
                  <a:srgbClr val="101073"/>
                </a:solidFill>
              </a:rPr>
              <a:t>(e.g., FIFO)</a:t>
            </a:r>
            <a:endParaRPr lang="en-US" sz="1400" dirty="0">
              <a:solidFill>
                <a:srgbClr val="101073"/>
              </a:solidFill>
              <a:cs typeface="Calibri"/>
            </a:endParaRPr>
          </a:p>
        </p:txBody>
      </p:sp>
      <p:pic>
        <p:nvPicPr>
          <p:cNvPr id="22" name="Picture 2" descr="Data Exchange Svg Png Icon Free Download (#94203) - OnlineWebFonts.COM">
            <a:extLst>
              <a:ext uri="{FF2B5EF4-FFF2-40B4-BE49-F238E27FC236}">
                <a16:creationId xmlns:a16="http://schemas.microsoft.com/office/drawing/2014/main" id="{6664B2D8-6E42-1936-8C01-9ADFBB00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99" y="805497"/>
            <a:ext cx="852455" cy="85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Workflow - Free arrows icons">
            <a:extLst>
              <a:ext uri="{FF2B5EF4-FFF2-40B4-BE49-F238E27FC236}">
                <a16:creationId xmlns:a16="http://schemas.microsoft.com/office/drawing/2014/main" id="{CBFD6EC3-87E3-3858-3214-12E26582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05" y="851653"/>
            <a:ext cx="750602" cy="75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1A07885-34EA-1B84-0F98-F32B0E753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131" y="916229"/>
            <a:ext cx="1225403" cy="630991"/>
          </a:xfrm>
          <a:prstGeom prst="rect">
            <a:avLst/>
          </a:prstGeom>
        </p:spPr>
      </p:pic>
      <p:pic>
        <p:nvPicPr>
          <p:cNvPr id="1028" name="Picture 2" descr="Analysis - Free files and folders icons">
            <a:extLst>
              <a:ext uri="{FF2B5EF4-FFF2-40B4-BE49-F238E27FC236}">
                <a16:creationId xmlns:a16="http://schemas.microsoft.com/office/drawing/2014/main" id="{EF20AC73-7A88-22D8-A2F8-6D4B336F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66846"/>
            <a:ext cx="388586" cy="38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6F23B186-25F8-2EA8-EBA6-02B524B55C92}"/>
              </a:ext>
            </a:extLst>
          </p:cNvPr>
          <p:cNvSpPr txBox="1"/>
          <p:nvPr/>
        </p:nvSpPr>
        <p:spPr>
          <a:xfrm>
            <a:off x="538073" y="4166846"/>
            <a:ext cx="245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01073"/>
                </a:solidFill>
              </a:rPr>
              <a:t>Ease </a:t>
            </a:r>
            <a:r>
              <a:rPr lang="en-US" sz="1400" b="1" dirty="0">
                <a:solidFill>
                  <a:srgbClr val="101073"/>
                </a:solidFill>
              </a:rPr>
              <a:t>analysis</a:t>
            </a:r>
            <a:r>
              <a:rPr lang="en-US" sz="1400" dirty="0">
                <a:solidFill>
                  <a:srgbClr val="101073"/>
                </a:solidFill>
              </a:rPr>
              <a:t> for </a:t>
            </a:r>
            <a:r>
              <a:rPr lang="en-US" sz="1400" b="1" dirty="0">
                <a:solidFill>
                  <a:srgbClr val="101073"/>
                </a:solidFill>
              </a:rPr>
              <a:t>consistency check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91ED3E76-00CD-631D-38E0-232264120DCF}"/>
              </a:ext>
            </a:extLst>
          </p:cNvPr>
          <p:cNvSpPr txBox="1"/>
          <p:nvPr/>
        </p:nvSpPr>
        <p:spPr>
          <a:xfrm>
            <a:off x="5134312" y="4166846"/>
            <a:ext cx="245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01073"/>
                </a:solidFill>
              </a:rPr>
              <a:t>Ease </a:t>
            </a:r>
            <a:r>
              <a:rPr lang="en-US" sz="1400" b="1" dirty="0">
                <a:solidFill>
                  <a:srgbClr val="101073"/>
                </a:solidFill>
              </a:rPr>
              <a:t>analysis</a:t>
            </a:r>
            <a:r>
              <a:rPr lang="en-US" sz="1400" dirty="0">
                <a:solidFill>
                  <a:srgbClr val="101073"/>
                </a:solidFill>
              </a:rPr>
              <a:t> for </a:t>
            </a:r>
            <a:r>
              <a:rPr lang="en-US" sz="1400" b="1" dirty="0">
                <a:solidFill>
                  <a:srgbClr val="101073"/>
                </a:solidFill>
              </a:rPr>
              <a:t>dynamic</a:t>
            </a:r>
            <a:r>
              <a:rPr lang="en-US" sz="1400" dirty="0">
                <a:solidFill>
                  <a:srgbClr val="101073"/>
                </a:solidFill>
              </a:rPr>
              <a:t> </a:t>
            </a:r>
            <a:r>
              <a:rPr lang="en-US" sz="1400" b="1" dirty="0">
                <a:solidFill>
                  <a:srgbClr val="101073"/>
                </a:solidFill>
              </a:rPr>
              <a:t>consistency check</a:t>
            </a:r>
          </a:p>
        </p:txBody>
      </p:sp>
      <p:sp>
        <p:nvSpPr>
          <p:cNvPr id="1031" name="Right Brace 1030">
            <a:extLst>
              <a:ext uri="{FF2B5EF4-FFF2-40B4-BE49-F238E27FC236}">
                <a16:creationId xmlns:a16="http://schemas.microsoft.com/office/drawing/2014/main" id="{993A9D26-BDDF-5AB4-C444-C5D4F7D34185}"/>
              </a:ext>
            </a:extLst>
          </p:cNvPr>
          <p:cNvSpPr/>
          <p:nvPr/>
        </p:nvSpPr>
        <p:spPr>
          <a:xfrm rot="5400000">
            <a:off x="1385125" y="2599502"/>
            <a:ext cx="388586" cy="23968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350"/>
          </a:p>
        </p:txBody>
      </p:sp>
      <p:sp>
        <p:nvSpPr>
          <p:cNvPr id="1032" name="Right Brace 1031">
            <a:extLst>
              <a:ext uri="{FF2B5EF4-FFF2-40B4-BE49-F238E27FC236}">
                <a16:creationId xmlns:a16="http://schemas.microsoft.com/office/drawing/2014/main" id="{2BD0B8A2-A087-413A-30E5-C7FDC28A3FA9}"/>
              </a:ext>
            </a:extLst>
          </p:cNvPr>
          <p:cNvSpPr/>
          <p:nvPr/>
        </p:nvSpPr>
        <p:spPr>
          <a:xfrm rot="5400000">
            <a:off x="5969220" y="1210279"/>
            <a:ext cx="394449" cy="52305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350"/>
          </a:p>
        </p:txBody>
      </p:sp>
    </p:spTree>
    <p:extLst>
      <p:ext uri="{BB962C8B-B14F-4D97-AF65-F5344CB8AC3E}">
        <p14:creationId xmlns:p14="http://schemas.microsoft.com/office/powerpoint/2010/main" val="98022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1" grpId="0"/>
      <p:bldP spid="1029" grpId="0"/>
      <p:bldP spid="1030" grpId="0"/>
      <p:bldP spid="1031" grpId="0" animBg="1"/>
      <p:bldP spid="10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0672C-ABBA-EFA3-D0AD-270A8A5C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93" y="73236"/>
            <a:ext cx="7923213" cy="394448"/>
          </a:xfrm>
        </p:spPr>
        <p:txBody>
          <a:bodyPr/>
          <a:lstStyle/>
          <a:p>
            <a:r>
              <a:rPr lang="en-US" dirty="0"/>
              <a:t>Inter-component communication 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71405-B0B6-51C2-D365-D776C9E0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9054C-FB48-88CD-41BB-846F0EE5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DC1C8-E7C4-7C82-87F0-64E3BCFA338E}"/>
              </a:ext>
            </a:extLst>
          </p:cNvPr>
          <p:cNvSpPr txBox="1"/>
          <p:nvPr/>
        </p:nvSpPr>
        <p:spPr>
          <a:xfrm>
            <a:off x="1827901" y="1899247"/>
            <a:ext cx="6978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Performs any operation with the inputs provided. Has multiple outputs and 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1AE51-27F5-1FF7-38B7-25617DF6F1D9}"/>
              </a:ext>
            </a:extLst>
          </p:cNvPr>
          <p:cNvSpPr txBox="1"/>
          <p:nvPr/>
        </p:nvSpPr>
        <p:spPr>
          <a:xfrm>
            <a:off x="1827901" y="2429048"/>
            <a:ext cx="711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Received 2 or more inputs, only has 1 output, during execution the orchestration dictates which input is pushed as output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2DAD2-F0E2-578F-F820-8DB59182C45D}"/>
              </a:ext>
            </a:extLst>
          </p:cNvPr>
          <p:cNvSpPr txBox="1"/>
          <p:nvPr/>
        </p:nvSpPr>
        <p:spPr>
          <a:xfrm>
            <a:off x="1827900" y="3026892"/>
            <a:ext cx="706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Has 1 input, and multiple outputs. It duplicates the value of the input to all its outputs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E070D6-2C19-39F1-8E35-77CA494773D5}"/>
              </a:ext>
            </a:extLst>
          </p:cNvPr>
          <p:cNvSpPr txBox="1"/>
          <p:nvPr/>
        </p:nvSpPr>
        <p:spPr>
          <a:xfrm>
            <a:off x="1827900" y="3510526"/>
            <a:ext cx="697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Has multiple inputs and 1 output. It aggregates all its input into a single output. Its datatype is a dictionary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CE5040-8907-3E6C-83BE-106FC59F471D}"/>
              </a:ext>
            </a:extLst>
          </p:cNvPr>
          <p:cNvSpPr txBox="1"/>
          <p:nvPr/>
        </p:nvSpPr>
        <p:spPr>
          <a:xfrm>
            <a:off x="1827900" y="4163747"/>
            <a:ext cx="6737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Has 1 input and multiple outputs. It split the single input into multiple outputs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46E8B-CEE4-F0C2-075A-3F7F2AD8AD57}"/>
              </a:ext>
            </a:extLst>
          </p:cNvPr>
          <p:cNvSpPr txBox="1"/>
          <p:nvPr/>
        </p:nvSpPr>
        <p:spPr>
          <a:xfrm>
            <a:off x="1857980" y="399640"/>
            <a:ext cx="6918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It links 2 ports (output -&gt; input). It has 2 types of operations, unit change and datatype transformation (only primitive data types transformation)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9D1CC-9991-8C9A-0FC8-B12F8920EA2A}"/>
              </a:ext>
            </a:extLst>
          </p:cNvPr>
          <p:cNvSpPr txBox="1"/>
          <p:nvPr/>
        </p:nvSpPr>
        <p:spPr>
          <a:xfrm>
            <a:off x="1827901" y="922860"/>
            <a:ext cx="70625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It communicates the data to a model (input/output). It contains information on the required datatype, unit, name, &amp; type (e.g., input, output, internal) of the variable of the model/sensor/actuator.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D266E91-C065-213A-6575-7C3F0EAB6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1" y="410246"/>
            <a:ext cx="11049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48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FB5A0-94C7-EBD8-6DFF-20446F88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BECDC-67C3-AEF5-626C-E141018E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70374-787C-F89F-AEB3-852C66D5F7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6" y="378581"/>
            <a:ext cx="4333875" cy="24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DB4322-4068-74D1-9C0A-C353DB1C9224}"/>
              </a:ext>
            </a:extLst>
          </p:cNvPr>
          <p:cNvSpPr txBox="1">
            <a:spLocks/>
          </p:cNvSpPr>
          <p:nvPr/>
        </p:nvSpPr>
        <p:spPr>
          <a:xfrm>
            <a:off x="85725" y="28018"/>
            <a:ext cx="8884104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Abstract definition of language – Execution manager co-sim areas</a:t>
            </a:r>
            <a:endParaRPr lang="LID4096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146FB9-A46F-48EB-1481-622C6118D9F5}"/>
              </a:ext>
            </a:extLst>
          </p:cNvPr>
          <p:cNvSpPr txBox="1">
            <a:spLocks/>
          </p:cNvSpPr>
          <p:nvPr/>
        </p:nvSpPr>
        <p:spPr>
          <a:xfrm>
            <a:off x="6193906" y="777229"/>
            <a:ext cx="2864369" cy="111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err="1">
                <a:solidFill>
                  <a:srgbClr val="0070C0"/>
                </a:solidFill>
              </a:rPr>
              <a:t>cosim</a:t>
            </a:r>
            <a:r>
              <a:rPr lang="en-US" sz="1050" dirty="0"/>
              <a:t> &lt;name&gt; (&lt;</a:t>
            </a:r>
            <a:r>
              <a:rPr lang="en-US" sz="1050" dirty="0" err="1"/>
              <a:t>simcomp</a:t>
            </a:r>
            <a:r>
              <a:rPr lang="en-US" sz="1050" dirty="0"/>
              <a:t>,*&gt;)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&lt;</a:t>
            </a:r>
            <a:r>
              <a:rPr lang="en-US" sz="1050" dirty="0" err="1"/>
              <a:t>simexec_type</a:t>
            </a:r>
            <a:r>
              <a:rPr lang="en-US" sz="1050" dirty="0"/>
              <a:t>&gt;</a:t>
            </a:r>
          </a:p>
          <a:p>
            <a:pPr indent="228600"/>
            <a:r>
              <a:rPr lang="en-US" sz="1050" dirty="0">
                <a:solidFill>
                  <a:srgbClr val="0070C0"/>
                </a:solidFill>
              </a:rPr>
              <a:t>trigger</a:t>
            </a:r>
            <a:r>
              <a:rPr lang="en-US" sz="1050" dirty="0"/>
              <a:t> </a:t>
            </a:r>
            <a:r>
              <a:rPr lang="en-US" sz="1050" dirty="0">
                <a:solidFill>
                  <a:srgbClr val="0070C0"/>
                </a:solidFill>
              </a:rPr>
              <a:t>-&gt;</a:t>
            </a:r>
            <a:r>
              <a:rPr lang="en-US" sz="1050" dirty="0"/>
              <a:t> &lt;</a:t>
            </a:r>
            <a:r>
              <a:rPr lang="en-US" sz="1050" dirty="0" err="1"/>
              <a:t>trigger_class</a:t>
            </a:r>
            <a:r>
              <a:rPr lang="en-US" sz="1050" dirty="0"/>
              <a:t>&gt;.&lt;</a:t>
            </a:r>
            <a:r>
              <a:rPr lang="en-US" sz="1050" dirty="0" err="1"/>
              <a:t>trigger_type</a:t>
            </a:r>
            <a:r>
              <a:rPr lang="en-US" sz="1050" dirty="0"/>
              <a:t>&gt;:</a:t>
            </a:r>
          </a:p>
          <a:p>
            <a:pPr indent="457200"/>
            <a:r>
              <a:rPr lang="en-US" sz="1050" dirty="0"/>
              <a:t>&lt;</a:t>
            </a:r>
            <a:r>
              <a:rPr lang="en-US" sz="1050" dirty="0" err="1"/>
              <a:t>Trigger_def</a:t>
            </a:r>
            <a:r>
              <a:rPr lang="en-US" sz="1050" dirty="0"/>
              <a:t>&gt;</a:t>
            </a:r>
          </a:p>
          <a:p>
            <a:pPr indent="228600"/>
            <a:r>
              <a:rPr lang="en-US" sz="1050" dirty="0">
                <a:solidFill>
                  <a:srgbClr val="0070C0"/>
                </a:solidFill>
              </a:rPr>
              <a:t>Def?:</a:t>
            </a:r>
          </a:p>
          <a:p>
            <a:pPr indent="460375"/>
            <a:r>
              <a:rPr lang="en-US" sz="1050" dirty="0"/>
              <a:t>&lt;Exp&gt;*</a:t>
            </a:r>
          </a:p>
          <a:p>
            <a:pPr indent="228600"/>
            <a:r>
              <a:rPr lang="en-US" sz="1050" dirty="0">
                <a:solidFill>
                  <a:srgbClr val="0070C0"/>
                </a:solidFill>
              </a:rPr>
              <a:t>Config?:</a:t>
            </a:r>
          </a:p>
          <a:p>
            <a:pPr indent="460375"/>
            <a:r>
              <a:rPr lang="en-US" sz="1050" dirty="0"/>
              <a:t>&lt;assignments&gt;*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31699E-58D3-0642-2640-405354B04995}"/>
              </a:ext>
            </a:extLst>
          </p:cNvPr>
          <p:cNvSpPr txBox="1">
            <a:spLocks/>
          </p:cNvSpPr>
          <p:nvPr/>
        </p:nvSpPr>
        <p:spPr>
          <a:xfrm>
            <a:off x="6313565" y="3853912"/>
            <a:ext cx="2656264" cy="3535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err="1">
                <a:solidFill>
                  <a:srgbClr val="0070C0"/>
                </a:solidFill>
              </a:rPr>
              <a:t>simcomp</a:t>
            </a:r>
            <a:r>
              <a:rPr lang="en-US" sz="1050" dirty="0"/>
              <a:t> = </a:t>
            </a:r>
            <a:r>
              <a:rPr lang="en-US" sz="1050" dirty="0" err="1"/>
              <a:t>simcomp</a:t>
            </a:r>
            <a:r>
              <a:rPr lang="en-US" sz="1050" dirty="0"/>
              <a:t> | model</a:t>
            </a:r>
          </a:p>
          <a:p>
            <a:r>
              <a:rPr lang="en-US" sz="1050" dirty="0" err="1">
                <a:solidFill>
                  <a:srgbClr val="0070C0"/>
                </a:solidFill>
              </a:rPr>
              <a:t>time_unit</a:t>
            </a:r>
            <a:r>
              <a:rPr lang="en-US" sz="1050" dirty="0">
                <a:solidFill>
                  <a:srgbClr val="0070C0"/>
                </a:solidFill>
              </a:rPr>
              <a:t> </a:t>
            </a:r>
            <a:r>
              <a:rPr lang="en-US" sz="1050" dirty="0"/>
              <a:t>= </a:t>
            </a:r>
            <a:r>
              <a:rPr lang="en-US" sz="1050" dirty="0" err="1"/>
              <a:t>hr|min|s|ms</a:t>
            </a:r>
            <a:endParaRPr lang="en-US" sz="1050" dirty="0"/>
          </a:p>
          <a:p>
            <a:endParaRPr lang="en-US" sz="105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DFA424-D91E-D893-F343-64A9AC092804}"/>
              </a:ext>
            </a:extLst>
          </p:cNvPr>
          <p:cNvSpPr txBox="1">
            <a:spLocks/>
          </p:cNvSpPr>
          <p:nvPr/>
        </p:nvSpPr>
        <p:spPr>
          <a:xfrm>
            <a:off x="6423080" y="2005285"/>
            <a:ext cx="2656265" cy="20251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err="1">
                <a:solidFill>
                  <a:srgbClr val="0070C0"/>
                </a:solidFill>
              </a:rPr>
              <a:t>simexec</a:t>
            </a:r>
            <a:r>
              <a:rPr lang="en-US" sz="1050" dirty="0" err="1"/>
              <a:t>_</a:t>
            </a:r>
            <a:r>
              <a:rPr lang="en-US" sz="1050" dirty="0" err="1">
                <a:solidFill>
                  <a:srgbClr val="0070C0"/>
                </a:solidFill>
              </a:rPr>
              <a:t>type</a:t>
            </a:r>
            <a:r>
              <a:rPr lang="en-US" sz="1050" dirty="0">
                <a:solidFill>
                  <a:srgbClr val="0070C0"/>
                </a:solidFill>
              </a:rPr>
              <a:t> : </a:t>
            </a:r>
            <a:r>
              <a:rPr lang="en-US" sz="1050" dirty="0"/>
              <a:t>invoke| continuous |time-based |scheduling</a:t>
            </a:r>
          </a:p>
          <a:p>
            <a:r>
              <a:rPr lang="en-US" sz="1050" dirty="0"/>
              <a:t>scheduling </a:t>
            </a:r>
            <a:r>
              <a:rPr lang="en-US" sz="1050" dirty="0">
                <a:solidFill>
                  <a:srgbClr val="0070C0"/>
                </a:solidFill>
              </a:rPr>
              <a:t>def</a:t>
            </a:r>
            <a:r>
              <a:rPr lang="en-US" sz="1050" dirty="0"/>
              <a:t>:</a:t>
            </a:r>
          </a:p>
          <a:p>
            <a:pPr indent="169863"/>
            <a:r>
              <a:rPr lang="en-US" sz="1050" dirty="0"/>
              <a:t>&lt;Exp&gt;*</a:t>
            </a:r>
          </a:p>
          <a:p>
            <a:r>
              <a:rPr lang="en-US" sz="1050" dirty="0"/>
              <a:t>continuous </a:t>
            </a:r>
            <a:r>
              <a:rPr lang="en-US" sz="1050" dirty="0">
                <a:solidFill>
                  <a:srgbClr val="0070C0"/>
                </a:solidFill>
              </a:rPr>
              <a:t>def</a:t>
            </a:r>
            <a:r>
              <a:rPr lang="en-US" sz="1050" dirty="0"/>
              <a:t>:</a:t>
            </a:r>
          </a:p>
          <a:p>
            <a:pPr indent="169863"/>
            <a:r>
              <a:rPr lang="en-US" sz="1050" dirty="0" err="1">
                <a:solidFill>
                  <a:srgbClr val="0070C0"/>
                </a:solidFill>
              </a:rPr>
              <a:t>freq</a:t>
            </a:r>
            <a:r>
              <a:rPr lang="en-US" sz="1050" dirty="0">
                <a:solidFill>
                  <a:srgbClr val="0070C0"/>
                </a:solidFill>
              </a:rPr>
              <a:t> </a:t>
            </a:r>
            <a:r>
              <a:rPr lang="en-US" sz="1050" dirty="0"/>
              <a:t>&lt;num&gt; [&lt;</a:t>
            </a:r>
            <a:r>
              <a:rPr lang="en-US" sz="1050" dirty="0" err="1"/>
              <a:t>time_unit</a:t>
            </a:r>
            <a:r>
              <a:rPr lang="en-US" sz="1050" dirty="0"/>
              <a:t>&gt;] | nothing</a:t>
            </a:r>
          </a:p>
          <a:p>
            <a:r>
              <a:rPr lang="en-US" sz="1050" dirty="0"/>
              <a:t>Time-based </a:t>
            </a:r>
            <a:r>
              <a:rPr lang="en-US" sz="1050" dirty="0">
                <a:solidFill>
                  <a:srgbClr val="0070C0"/>
                </a:solidFill>
              </a:rPr>
              <a:t>config</a:t>
            </a:r>
            <a:r>
              <a:rPr lang="en-US" sz="1050" dirty="0"/>
              <a:t>:</a:t>
            </a:r>
          </a:p>
          <a:p>
            <a:pPr indent="169863"/>
            <a:r>
              <a:rPr lang="en-US" sz="1050" dirty="0" err="1">
                <a:solidFill>
                  <a:srgbClr val="0070C0"/>
                </a:solidFill>
              </a:rPr>
              <a:t>sim_time</a:t>
            </a:r>
            <a:r>
              <a:rPr lang="en-US" sz="1050" dirty="0">
                <a:solidFill>
                  <a:srgbClr val="0070C0"/>
                </a:solidFill>
              </a:rPr>
              <a:t> </a:t>
            </a:r>
            <a:r>
              <a:rPr lang="en-US" sz="1050" dirty="0"/>
              <a:t>= Real-world | AFAP</a:t>
            </a:r>
          </a:p>
          <a:p>
            <a:pPr indent="169863"/>
            <a:r>
              <a:rPr lang="en-US" sz="1050" dirty="0" err="1">
                <a:solidFill>
                  <a:srgbClr val="0070C0"/>
                </a:solidFill>
              </a:rPr>
              <a:t>t_ini</a:t>
            </a:r>
            <a:r>
              <a:rPr lang="en-US" sz="1050" dirty="0">
                <a:solidFill>
                  <a:srgbClr val="0070C0"/>
                </a:solidFill>
              </a:rPr>
              <a:t> </a:t>
            </a:r>
            <a:r>
              <a:rPr lang="en-US" sz="1050" dirty="0"/>
              <a:t>= &lt;num&gt; </a:t>
            </a:r>
          </a:p>
          <a:p>
            <a:pPr indent="169863"/>
            <a:r>
              <a:rPr lang="en-US" sz="1050" dirty="0" err="1">
                <a:solidFill>
                  <a:srgbClr val="0070C0"/>
                </a:solidFill>
              </a:rPr>
              <a:t>t_step</a:t>
            </a:r>
            <a:r>
              <a:rPr lang="en-US" sz="1050" dirty="0">
                <a:solidFill>
                  <a:srgbClr val="0070C0"/>
                </a:solidFill>
              </a:rPr>
              <a:t> </a:t>
            </a:r>
            <a:r>
              <a:rPr lang="en-US" sz="1050" dirty="0"/>
              <a:t>= &lt;num&gt; </a:t>
            </a:r>
            <a:r>
              <a:rPr lang="en-US" sz="1050" dirty="0">
                <a:solidFill>
                  <a:srgbClr val="00B050"/>
                </a:solidFill>
              </a:rPr>
              <a:t>[&lt;</a:t>
            </a:r>
            <a:r>
              <a:rPr lang="en-US" sz="1050" dirty="0" err="1">
                <a:solidFill>
                  <a:srgbClr val="00B050"/>
                </a:solidFill>
              </a:rPr>
              <a:t>time_unit</a:t>
            </a:r>
            <a:r>
              <a:rPr lang="en-US" sz="1050" dirty="0">
                <a:solidFill>
                  <a:srgbClr val="00B050"/>
                </a:solidFill>
              </a:rPr>
              <a:t>&gt;]</a:t>
            </a:r>
          </a:p>
          <a:p>
            <a:pPr indent="169863"/>
            <a:r>
              <a:rPr lang="en-US" sz="1050" dirty="0" err="1">
                <a:solidFill>
                  <a:srgbClr val="0070C0"/>
                </a:solidFill>
              </a:rPr>
              <a:t>t_period</a:t>
            </a:r>
            <a:r>
              <a:rPr lang="en-US" sz="1050" dirty="0">
                <a:solidFill>
                  <a:srgbClr val="0070C0"/>
                </a:solidFill>
              </a:rPr>
              <a:t> </a:t>
            </a:r>
            <a:r>
              <a:rPr lang="en-US" sz="1050" dirty="0"/>
              <a:t>= &lt;num&gt; </a:t>
            </a:r>
            <a:r>
              <a:rPr lang="en-US" sz="1050" dirty="0">
                <a:solidFill>
                  <a:srgbClr val="00B050"/>
                </a:solidFill>
              </a:rPr>
              <a:t>[&lt;</a:t>
            </a:r>
            <a:r>
              <a:rPr lang="en-US" sz="1050" dirty="0" err="1">
                <a:solidFill>
                  <a:srgbClr val="00B050"/>
                </a:solidFill>
              </a:rPr>
              <a:t>time_unit</a:t>
            </a:r>
            <a:r>
              <a:rPr lang="en-US" sz="1050" dirty="0">
                <a:solidFill>
                  <a:srgbClr val="00B050"/>
                </a:solidFill>
              </a:rPr>
              <a:t>&gt;]</a:t>
            </a:r>
          </a:p>
          <a:p>
            <a:endParaRPr lang="en-US" sz="105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DD7FF7-545A-DF0A-D651-0209A2E7A1E2}"/>
              </a:ext>
            </a:extLst>
          </p:cNvPr>
          <p:cNvSpPr txBox="1">
            <a:spLocks/>
          </p:cNvSpPr>
          <p:nvPr/>
        </p:nvSpPr>
        <p:spPr>
          <a:xfrm>
            <a:off x="174171" y="2772928"/>
            <a:ext cx="3528626" cy="14345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>
                <a:solidFill>
                  <a:srgbClr val="0070C0"/>
                </a:solidFill>
              </a:rPr>
              <a:t>Rules for Well-formedness: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Invoke </a:t>
            </a:r>
            <a:r>
              <a:rPr lang="en-US" sz="1050" dirty="0" err="1"/>
              <a:t>simexec_type</a:t>
            </a:r>
            <a:r>
              <a:rPr lang="en-US" sz="1050" dirty="0"/>
              <a:t> does not need a definition &amp; a config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Time-based </a:t>
            </a:r>
            <a:r>
              <a:rPr lang="en-US" sz="1050" dirty="0" err="1"/>
              <a:t>simexec_type</a:t>
            </a:r>
            <a:r>
              <a:rPr lang="en-US" sz="1050" dirty="0"/>
              <a:t> needs a config definition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050" dirty="0"/>
              <a:t>In eval, the </a:t>
            </a:r>
            <a:r>
              <a:rPr lang="en-US" sz="1050" dirty="0" err="1"/>
              <a:t>outname</a:t>
            </a:r>
            <a:r>
              <a:rPr lang="en-US" sz="1050" dirty="0"/>
              <a:t> has to be an output name belonging to one of the </a:t>
            </a:r>
            <a:r>
              <a:rPr lang="en-US" sz="1050" dirty="0" err="1"/>
              <a:t>simcomp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In eval, the </a:t>
            </a:r>
            <a:r>
              <a:rPr lang="en-US" sz="1050" dirty="0" err="1"/>
              <a:t>inname</a:t>
            </a:r>
            <a:r>
              <a:rPr lang="en-US" sz="1050" dirty="0"/>
              <a:t> has to be an input name belonging to one of the </a:t>
            </a:r>
            <a:r>
              <a:rPr lang="en-US" sz="1050" dirty="0" err="1"/>
              <a:t>simcomp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In eval, if more that one output has the same name, the </a:t>
            </a:r>
            <a:r>
              <a:rPr lang="en-US" sz="1050" dirty="0" err="1"/>
              <a:t>outname</a:t>
            </a:r>
            <a:r>
              <a:rPr lang="en-US" sz="1050" dirty="0"/>
              <a:t> must be define as follows: </a:t>
            </a:r>
            <a:r>
              <a:rPr lang="en-US" sz="1050" dirty="0" err="1"/>
              <a:t>simcomp.outname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In eval, if more that one input has the same name, the </a:t>
            </a:r>
            <a:r>
              <a:rPr lang="en-US" sz="1050" dirty="0" err="1"/>
              <a:t>inname</a:t>
            </a:r>
            <a:r>
              <a:rPr lang="en-US" sz="1050" dirty="0"/>
              <a:t> must be define as follows: </a:t>
            </a:r>
            <a:r>
              <a:rPr lang="en-US" sz="1050" dirty="0" err="1"/>
              <a:t>simcomp.inname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endParaRPr lang="en-US" sz="1050" dirty="0"/>
          </a:p>
          <a:p>
            <a:pPr marL="228600" indent="-228600" algn="l">
              <a:buFont typeface="+mj-lt"/>
              <a:buAutoNum type="arabicPeriod"/>
            </a:pPr>
            <a:endParaRPr lang="en-US" sz="1050" dirty="0"/>
          </a:p>
          <a:p>
            <a:pPr marL="228600" indent="-228600" algn="l">
              <a:buFont typeface="+mj-lt"/>
              <a:buAutoNum type="arabicPeriod"/>
            </a:pPr>
            <a:endParaRPr lang="en-US" sz="1050" dirty="0"/>
          </a:p>
          <a:p>
            <a:pPr marL="228600" indent="-228600" algn="l">
              <a:buFont typeface="+mj-lt"/>
              <a:buAutoNum type="arabicPeriod"/>
            </a:pPr>
            <a:endParaRPr lang="en-US" sz="1050" dirty="0"/>
          </a:p>
          <a:p>
            <a:pPr marL="228600" indent="-228600">
              <a:buFont typeface="+mj-lt"/>
              <a:buAutoNum type="arabicPeriod"/>
            </a:pPr>
            <a:endParaRPr lang="en-US" sz="1050" dirty="0"/>
          </a:p>
          <a:p>
            <a:pPr marL="228600" indent="-228600" algn="l">
              <a:buFont typeface="+mj-lt"/>
              <a:buAutoNum type="arabicPeriod"/>
            </a:pPr>
            <a:endParaRPr lang="en-US" sz="105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05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863C7F-51F9-6EE0-FA5F-CEE9C690E6D3}"/>
              </a:ext>
            </a:extLst>
          </p:cNvPr>
          <p:cNvSpPr txBox="1">
            <a:spLocks/>
          </p:cNvSpPr>
          <p:nvPr/>
        </p:nvSpPr>
        <p:spPr>
          <a:xfrm>
            <a:off x="6313565" y="4189505"/>
            <a:ext cx="2656264" cy="3535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[&lt;</a:t>
            </a:r>
            <a:r>
              <a:rPr lang="en-US" sz="1050" dirty="0" err="1"/>
              <a:t>outname</a:t>
            </a:r>
            <a:r>
              <a:rPr lang="en-US" sz="1050" dirty="0"/>
              <a:t>&gt;,*] = </a:t>
            </a:r>
            <a:r>
              <a:rPr lang="en-US" sz="1050" dirty="0">
                <a:solidFill>
                  <a:srgbClr val="0070C0"/>
                </a:solidFill>
              </a:rPr>
              <a:t>eval</a:t>
            </a:r>
            <a:r>
              <a:rPr lang="en-US" sz="1050" dirty="0"/>
              <a:t>(</a:t>
            </a:r>
            <a:r>
              <a:rPr lang="en-US" sz="1050" dirty="0">
                <a:solidFill>
                  <a:srgbClr val="0070C0"/>
                </a:solidFill>
              </a:rPr>
              <a:t>comp</a:t>
            </a:r>
            <a:r>
              <a:rPr lang="en-US" sz="1050" dirty="0"/>
              <a:t>? = [&lt;</a:t>
            </a:r>
            <a:r>
              <a:rPr lang="en-US" sz="1050" dirty="0" err="1"/>
              <a:t>simcomp</a:t>
            </a:r>
            <a:r>
              <a:rPr lang="en-US" sz="1050" dirty="0"/>
              <a:t>&gt;,*],</a:t>
            </a:r>
            <a:r>
              <a:rPr lang="en-US" sz="1050" dirty="0">
                <a:solidFill>
                  <a:srgbClr val="0070C0"/>
                </a:solidFill>
              </a:rPr>
              <a:t>values?</a:t>
            </a:r>
            <a:r>
              <a:rPr lang="en-US" sz="1050" dirty="0"/>
              <a:t> = [&lt;</a:t>
            </a:r>
            <a:r>
              <a:rPr lang="en-US" sz="1050" dirty="0" err="1"/>
              <a:t>inname</a:t>
            </a:r>
            <a:r>
              <a:rPr lang="en-US" sz="1050" dirty="0"/>
              <a:t> = </a:t>
            </a:r>
            <a:r>
              <a:rPr lang="en-US" sz="1050" dirty="0" err="1"/>
              <a:t>val</a:t>
            </a:r>
            <a:r>
              <a:rPr lang="en-US" sz="1050" dirty="0"/>
              <a:t>&gt;,*])</a:t>
            </a:r>
          </a:p>
        </p:txBody>
      </p:sp>
    </p:spTree>
    <p:extLst>
      <p:ext uri="{BB962C8B-B14F-4D97-AF65-F5344CB8AC3E}">
        <p14:creationId xmlns:p14="http://schemas.microsoft.com/office/powerpoint/2010/main" val="252440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39BB-A706-C7D2-F836-E75ED71C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60" y="92436"/>
            <a:ext cx="7923213" cy="394448"/>
          </a:xfrm>
        </p:spPr>
        <p:txBody>
          <a:bodyPr/>
          <a:lstStyle/>
          <a:p>
            <a:r>
              <a:rPr lang="en-US" dirty="0"/>
              <a:t>Orchestration features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070D2-8E11-34D5-891A-53EB4225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1D590-FFAD-4C9F-3774-0F139419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0FE916-76BE-3CB4-60F1-BDD3A37B3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0" y="985930"/>
            <a:ext cx="4843605" cy="311758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A4D010D-BD74-DD06-D7A4-35724AA2E654}"/>
              </a:ext>
            </a:extLst>
          </p:cNvPr>
          <p:cNvGrpSpPr/>
          <p:nvPr/>
        </p:nvGrpSpPr>
        <p:grpSpPr>
          <a:xfrm>
            <a:off x="7342057" y="1961790"/>
            <a:ext cx="582211" cy="731104"/>
            <a:chOff x="7275613" y="1828961"/>
            <a:chExt cx="582211" cy="731104"/>
          </a:xfrm>
        </p:grpSpPr>
        <p:pic>
          <p:nvPicPr>
            <p:cNvPr id="1026" name="Picture 2" descr="Modeling - Free computer icons">
              <a:extLst>
                <a:ext uri="{FF2B5EF4-FFF2-40B4-BE49-F238E27FC236}">
                  <a16:creationId xmlns:a16="http://schemas.microsoft.com/office/drawing/2014/main" id="{F76D9E56-46C4-2CF0-4C4E-82D7D7349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398" y="1828961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45A2AE-430B-8FA3-94C8-1A4A5747A2CE}"/>
                </a:ext>
              </a:extLst>
            </p:cNvPr>
            <p:cNvSpPr txBox="1"/>
            <p:nvPr/>
          </p:nvSpPr>
          <p:spPr>
            <a:xfrm>
              <a:off x="7275613" y="2283066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model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D0AF8-91FE-684D-FBEF-79CA11819FF3}"/>
              </a:ext>
            </a:extLst>
          </p:cNvPr>
          <p:cNvGrpSpPr/>
          <p:nvPr/>
        </p:nvGrpSpPr>
        <p:grpSpPr>
          <a:xfrm>
            <a:off x="7249037" y="3251419"/>
            <a:ext cx="712375" cy="662946"/>
            <a:chOff x="7438718" y="3165407"/>
            <a:chExt cx="712375" cy="662946"/>
          </a:xfrm>
        </p:grpSpPr>
        <p:pic>
          <p:nvPicPr>
            <p:cNvPr id="1030" name="Picture 6" descr="Actuator Device Icon Vector Actuator Device Stock Vector (Royalty Free)  1420502252 | Shutterstock">
              <a:extLst>
                <a:ext uri="{FF2B5EF4-FFF2-40B4-BE49-F238E27FC236}">
                  <a16:creationId xmlns:a16="http://schemas.microsoft.com/office/drawing/2014/main" id="{DC73C88C-912F-C873-ACE7-467F23982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529" b="58419" l="37897" r="6255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4" t="31543" r="34359" b="38595"/>
            <a:stretch/>
          </p:blipFill>
          <p:spPr bwMode="auto">
            <a:xfrm>
              <a:off x="7531943" y="3165407"/>
              <a:ext cx="525925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A9E78-6643-08EE-A0BE-D20905A27977}"/>
                </a:ext>
              </a:extLst>
            </p:cNvPr>
            <p:cNvSpPr txBox="1"/>
            <p:nvPr/>
          </p:nvSpPr>
          <p:spPr>
            <a:xfrm>
              <a:off x="7438718" y="3551354"/>
              <a:ext cx="712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actuator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45591F-8597-2F32-2693-E8CEA3D63BF9}"/>
              </a:ext>
            </a:extLst>
          </p:cNvPr>
          <p:cNvGrpSpPr/>
          <p:nvPr/>
        </p:nvGrpSpPr>
        <p:grpSpPr>
          <a:xfrm>
            <a:off x="6842046" y="3914365"/>
            <a:ext cx="548640" cy="752406"/>
            <a:chOff x="6842046" y="3914365"/>
            <a:chExt cx="548640" cy="752406"/>
          </a:xfrm>
        </p:grpSpPr>
        <p:pic>
          <p:nvPicPr>
            <p:cNvPr id="1032" name="Picture 8" descr="Ui Special Lineal color icon">
              <a:extLst>
                <a:ext uri="{FF2B5EF4-FFF2-40B4-BE49-F238E27FC236}">
                  <a16:creationId xmlns:a16="http://schemas.microsoft.com/office/drawing/2014/main" id="{2E65F6C7-BEF2-1ADE-9181-C5E87DDB0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046" y="3914365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00C502-E2D4-5211-F51E-5B43B9FCADB2}"/>
                </a:ext>
              </a:extLst>
            </p:cNvPr>
            <p:cNvSpPr txBox="1"/>
            <p:nvPr/>
          </p:nvSpPr>
          <p:spPr>
            <a:xfrm>
              <a:off x="6934265" y="438977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UX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0ADFF4-B4D3-C5BD-5C52-8BB2685A8EED}"/>
              </a:ext>
            </a:extLst>
          </p:cNvPr>
          <p:cNvGrpSpPr/>
          <p:nvPr/>
        </p:nvGrpSpPr>
        <p:grpSpPr>
          <a:xfrm>
            <a:off x="6523397" y="1173377"/>
            <a:ext cx="867289" cy="771338"/>
            <a:chOff x="6087469" y="564197"/>
            <a:chExt cx="867289" cy="771338"/>
          </a:xfrm>
        </p:grpSpPr>
        <p:pic>
          <p:nvPicPr>
            <p:cNvPr id="1034" name="Picture 10" descr="DaPIS: an Ontology-based Data Protection Icon Set">
              <a:extLst>
                <a:ext uri="{FF2B5EF4-FFF2-40B4-BE49-F238E27FC236}">
                  <a16:creationId xmlns:a16="http://schemas.microsoft.com/office/drawing/2014/main" id="{EA61495B-7BC6-4A19-3104-3E7A0413E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81" b="89899" l="0" r="93725">
                          <a14:foregroundMark x1="24314" y1="69697" x2="24314" y2="69697"/>
                          <a14:foregroundMark x1="21176" y1="71212" x2="27059" y2="61616"/>
                          <a14:foregroundMark x1="7059" y1="60101" x2="7059" y2="60101"/>
                          <a14:foregroundMark x1="11373" y1="91919" x2="11373" y2="91919"/>
                          <a14:foregroundMark x1="1176" y1="49495" x2="1176" y2="49495"/>
                          <a14:foregroundMark x1="47843" y1="8081" x2="47843" y2="8081"/>
                          <a14:foregroundMark x1="74902" y1="65152" x2="74902" y2="65152"/>
                          <a14:foregroundMark x1="74118" y1="66667" x2="74118" y2="66667"/>
                          <a14:foregroundMark x1="91765" y1="44444" x2="91765" y2="44444"/>
                          <a14:foregroundMark x1="93725" y1="70202" x2="93725" y2="70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7822" y="564197"/>
              <a:ext cx="7065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DDB9AB-E318-EC76-12CE-6A9B398C4DCE}"/>
                </a:ext>
              </a:extLst>
            </p:cNvPr>
            <p:cNvSpPr txBox="1"/>
            <p:nvPr/>
          </p:nvSpPr>
          <p:spPr>
            <a:xfrm>
              <a:off x="6087469" y="1058536"/>
              <a:ext cx="8672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knowledge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5BC911-B652-DE4F-2CF2-B431738AC872}"/>
              </a:ext>
            </a:extLst>
          </p:cNvPr>
          <p:cNvGrpSpPr/>
          <p:nvPr/>
        </p:nvGrpSpPr>
        <p:grpSpPr>
          <a:xfrm>
            <a:off x="7412772" y="584195"/>
            <a:ext cx="548640" cy="783050"/>
            <a:chOff x="7249037" y="46278"/>
            <a:chExt cx="548640" cy="783050"/>
          </a:xfrm>
        </p:grpSpPr>
        <p:pic>
          <p:nvPicPr>
            <p:cNvPr id="1037" name="Picture 13" descr="Database - Free technology icons">
              <a:extLst>
                <a:ext uri="{FF2B5EF4-FFF2-40B4-BE49-F238E27FC236}">
                  <a16:creationId xmlns:a16="http://schemas.microsoft.com/office/drawing/2014/main" id="{EA9F89C7-7EEA-AEA9-5939-08240C492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9037" y="46278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25FAE-D430-DA32-4E8C-30C8F635AB3E}"/>
                </a:ext>
              </a:extLst>
            </p:cNvPr>
            <p:cNvSpPr txBox="1"/>
            <p:nvPr/>
          </p:nvSpPr>
          <p:spPr>
            <a:xfrm>
              <a:off x="7342057" y="552329"/>
              <a:ext cx="3626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112A05-CB55-C6CA-B970-D52D2D557A0E}"/>
              </a:ext>
            </a:extLst>
          </p:cNvPr>
          <p:cNvGrpSpPr/>
          <p:nvPr/>
        </p:nvGrpSpPr>
        <p:grpSpPr>
          <a:xfrm>
            <a:off x="7447501" y="2702779"/>
            <a:ext cx="598241" cy="662946"/>
            <a:chOff x="7637182" y="2616767"/>
            <a:chExt cx="598241" cy="662946"/>
          </a:xfrm>
        </p:grpSpPr>
        <p:pic>
          <p:nvPicPr>
            <p:cNvPr id="1028" name="Picture 4" descr="Sensor - Free technology icons">
              <a:extLst>
                <a:ext uri="{FF2B5EF4-FFF2-40B4-BE49-F238E27FC236}">
                  <a16:creationId xmlns:a16="http://schemas.microsoft.com/office/drawing/2014/main" id="{402D9A04-7BEC-8CC5-368D-E0D527989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982" y="2616767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03911-99D1-7B8F-B2F9-8DD23A15CEC9}"/>
                </a:ext>
              </a:extLst>
            </p:cNvPr>
            <p:cNvSpPr txBox="1"/>
            <p:nvPr/>
          </p:nvSpPr>
          <p:spPr>
            <a:xfrm>
              <a:off x="7637182" y="3002714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sensor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D0469AB-A3BC-8BDD-EC4B-2215A72D2208}"/>
              </a:ext>
            </a:extLst>
          </p:cNvPr>
          <p:cNvSpPr txBox="1"/>
          <p:nvPr/>
        </p:nvSpPr>
        <p:spPr>
          <a:xfrm>
            <a:off x="6761820" y="206808"/>
            <a:ext cx="168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Components DT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57FB5D-1F30-C7B2-2931-F8C8FB7DB312}"/>
              </a:ext>
            </a:extLst>
          </p:cNvPr>
          <p:cNvCxnSpPr>
            <a:endCxn id="1037" idx="1"/>
          </p:cNvCxnSpPr>
          <p:nvPr/>
        </p:nvCxnSpPr>
        <p:spPr>
          <a:xfrm flipV="1">
            <a:off x="5313365" y="858515"/>
            <a:ext cx="2099407" cy="363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687048-65D1-2975-2A23-C21DAC2B9A5E}"/>
              </a:ext>
            </a:extLst>
          </p:cNvPr>
          <p:cNvCxnSpPr>
            <a:cxnSpLocks/>
            <a:endCxn id="1034" idx="1"/>
          </p:cNvCxnSpPr>
          <p:nvPr/>
        </p:nvCxnSpPr>
        <p:spPr>
          <a:xfrm flipV="1">
            <a:off x="5242650" y="1447697"/>
            <a:ext cx="1361100" cy="77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91B07A-84B9-57CC-FF0F-EDC97AEDEE73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5231498" y="1960644"/>
            <a:ext cx="2127344" cy="27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10C851-4BF9-DF38-9F5D-8B45F4D5184D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5220345" y="2513109"/>
            <a:ext cx="2251956" cy="463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A9E9CA-A9C5-E51F-85BB-2CB9DC100298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5242650" y="3088726"/>
            <a:ext cx="2099612" cy="43701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F97A86-6519-603D-0CC9-A31D5F0C1194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5242650" y="3800059"/>
            <a:ext cx="1599396" cy="3886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488635-8CB6-640B-ED77-B0190F7A1214}"/>
              </a:ext>
            </a:extLst>
          </p:cNvPr>
          <p:cNvSpPr txBox="1"/>
          <p:nvPr/>
        </p:nvSpPr>
        <p:spPr>
          <a:xfrm>
            <a:off x="4067134" y="1567688"/>
            <a:ext cx="7284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VE </a:t>
            </a:r>
          </a:p>
          <a:p>
            <a:pPr algn="ctr"/>
            <a:r>
              <a:rPr lang="en-US" sz="700" b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54845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528C4D0B-56DF-4A0A-35AA-034BCBE4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87" y="2662671"/>
            <a:ext cx="56078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6C06D-AAF2-2711-4C6E-E1F9AF6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93" y="184010"/>
            <a:ext cx="7923213" cy="394448"/>
          </a:xfrm>
        </p:spPr>
        <p:txBody>
          <a:bodyPr/>
          <a:lstStyle/>
          <a:p>
            <a:r>
              <a:rPr lang="en-US" dirty="0"/>
              <a:t>DSL Concepts -&gt; components execution (1 of 2)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A06C8-078F-B774-3E95-B78ACFCE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F02CB-E10D-77B6-CB6D-FE43CCF3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C8DD73-07DA-05E7-B121-87E2BF1F03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63" y="652030"/>
            <a:ext cx="445669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45E1E3F-21D3-647D-8926-7EF5FDF9EA28}"/>
              </a:ext>
            </a:extLst>
          </p:cNvPr>
          <p:cNvSpPr/>
          <p:nvPr/>
        </p:nvSpPr>
        <p:spPr>
          <a:xfrm>
            <a:off x="5466946" y="3577071"/>
            <a:ext cx="1724890" cy="83170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59C38-0239-6AF4-8906-0D9B8C136A5B}"/>
              </a:ext>
            </a:extLst>
          </p:cNvPr>
          <p:cNvSpPr txBox="1"/>
          <p:nvPr/>
        </p:nvSpPr>
        <p:spPr>
          <a:xfrm>
            <a:off x="43543" y="2514683"/>
            <a:ext cx="34087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Event: </a:t>
            </a:r>
            <a:r>
              <a:rPr lang="en-US" sz="1400" dirty="0">
                <a:solidFill>
                  <a:srgbClr val="002060"/>
                </a:solidFill>
              </a:rPr>
              <a:t>represent an occurrence (e.g., signals or observable incident)</a:t>
            </a:r>
            <a:endParaRPr lang="en-US" sz="14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rgbClr val="002060"/>
                </a:solidFill>
              </a:rPr>
              <a:t>Temporal: </a:t>
            </a:r>
            <a:r>
              <a:rPr lang="en-US" sz="1400" dirty="0">
                <a:solidFill>
                  <a:srgbClr val="002060"/>
                </a:solidFill>
              </a:rPr>
              <a:t>specification of trigger when time passes 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Guard: </a:t>
            </a:r>
            <a:r>
              <a:rPr lang="en-US" sz="1400" dirty="0">
                <a:solidFill>
                  <a:srgbClr val="002060"/>
                </a:solidFill>
              </a:rPr>
              <a:t>conditional statement that triggers when true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Streaming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400" dirty="0">
                <a:solidFill>
                  <a:srgbClr val="002060"/>
                </a:solidFill>
              </a:rPr>
              <a:t>data transition in a continuous flow (frequency set in the data source)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3CEBB-8FCC-EB52-0119-11198E0F9B29}"/>
              </a:ext>
            </a:extLst>
          </p:cNvPr>
          <p:cNvSpPr txBox="1"/>
          <p:nvPr/>
        </p:nvSpPr>
        <p:spPr>
          <a:xfrm>
            <a:off x="5021058" y="676703"/>
            <a:ext cx="34087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Areas determine what components can be contained.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Can be created automatically by placing the components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0" name="Picture 4" descr="Workflow - Free arrows icons">
            <a:extLst>
              <a:ext uri="{FF2B5EF4-FFF2-40B4-BE49-F238E27FC236}">
                <a16:creationId xmlns:a16="http://schemas.microsoft.com/office/drawing/2014/main" id="{D0D44BF7-C19D-D89B-8E0C-88247C264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005" y="36461"/>
            <a:ext cx="528995" cy="5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67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06ECC-0CF8-598E-4DC4-4F6258430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B7CA4-E98B-064C-0DB4-698429F5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1A4FF0-A98F-1191-4528-74AB1B41B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93" y="184010"/>
            <a:ext cx="7923213" cy="394448"/>
          </a:xfrm>
        </p:spPr>
        <p:txBody>
          <a:bodyPr/>
          <a:lstStyle/>
          <a:p>
            <a:r>
              <a:rPr lang="en-US" dirty="0"/>
              <a:t>DSL Concepts -&gt; components execution (2 of 2) 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93F60-1B05-0978-2D03-4D3A9C0412B8}"/>
              </a:ext>
            </a:extLst>
          </p:cNvPr>
          <p:cNvSpPr txBox="1"/>
          <p:nvPr/>
        </p:nvSpPr>
        <p:spPr>
          <a:xfrm>
            <a:off x="229828" y="790270"/>
            <a:ext cx="28365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Invoke: </a:t>
            </a:r>
            <a:r>
              <a:rPr lang="en-US" sz="1400" dirty="0"/>
              <a:t>execute models with a single call. </a:t>
            </a:r>
          </a:p>
          <a:p>
            <a:r>
              <a:rPr lang="en-US" sz="1600" b="1" dirty="0"/>
              <a:t>Time-based: </a:t>
            </a:r>
            <a:r>
              <a:rPr lang="en-US" sz="1400" dirty="0"/>
              <a:t>execute models using a time component, synchronization of time among component).</a:t>
            </a:r>
          </a:p>
          <a:p>
            <a:r>
              <a:rPr lang="en-US" sz="1600" b="1" dirty="0"/>
              <a:t>Continuous execution</a:t>
            </a:r>
            <a:r>
              <a:rPr lang="en-US" sz="1600" dirty="0"/>
              <a:t>: </a:t>
            </a:r>
            <a:r>
              <a:rPr lang="en-US" sz="1400" dirty="0"/>
              <a:t>Real-time execution in sync with its data source. It enables dif. frequency than source.</a:t>
            </a:r>
          </a:p>
          <a:p>
            <a:r>
              <a:rPr lang="en-US" sz="1600" b="1" dirty="0"/>
              <a:t>Sequence</a:t>
            </a:r>
            <a:r>
              <a:rPr lang="en-US" sz="1600" dirty="0"/>
              <a:t>: </a:t>
            </a:r>
            <a:r>
              <a:rPr lang="en-US" sz="1400" dirty="0"/>
              <a:t>execute models in a strict sequence definition (by user). </a:t>
            </a:r>
            <a:endParaRPr lang="LID4096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3FCB9-BB06-83DD-0632-C1B23E94A1E1}"/>
              </a:ext>
            </a:extLst>
          </p:cNvPr>
          <p:cNvSpPr txBox="1"/>
          <p:nvPr/>
        </p:nvSpPr>
        <p:spPr>
          <a:xfrm>
            <a:off x="1158511" y="376171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Invoke and sequence enables </a:t>
            </a:r>
            <a:r>
              <a:rPr lang="en-US" sz="1800" b="1" dirty="0"/>
              <a:t>inner-triggers</a:t>
            </a:r>
            <a:r>
              <a:rPr lang="en-US" sz="1800" dirty="0"/>
              <a:t> &amp; </a:t>
            </a:r>
            <a:r>
              <a:rPr lang="en-US" sz="1800" b="1" dirty="0"/>
              <a:t>inner-iteration</a:t>
            </a:r>
            <a:r>
              <a:rPr lang="en-US" sz="1800" dirty="0"/>
              <a:t> of their components.</a:t>
            </a:r>
            <a:endParaRPr lang="LID4096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EFEEB6F-2093-3C5C-DCE9-26574BD05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457" y="482732"/>
            <a:ext cx="56559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8A2F0E9-A4D8-697A-4F6A-7BF090646FD1}"/>
              </a:ext>
            </a:extLst>
          </p:cNvPr>
          <p:cNvSpPr/>
          <p:nvPr/>
        </p:nvSpPr>
        <p:spPr>
          <a:xfrm>
            <a:off x="4311913" y="1148156"/>
            <a:ext cx="1196283" cy="47007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7D5632-75ED-55B0-4E18-E8CD8B54E73E}"/>
              </a:ext>
            </a:extLst>
          </p:cNvPr>
          <p:cNvSpPr/>
          <p:nvPr/>
        </p:nvSpPr>
        <p:spPr>
          <a:xfrm>
            <a:off x="7015007" y="2703095"/>
            <a:ext cx="1196283" cy="47007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Picture 4" descr="Workflow - Free arrows icons">
            <a:extLst>
              <a:ext uri="{FF2B5EF4-FFF2-40B4-BE49-F238E27FC236}">
                <a16:creationId xmlns:a16="http://schemas.microsoft.com/office/drawing/2014/main" id="{971CB5FA-1C52-3BD2-1198-6BDABDD8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005" y="36461"/>
            <a:ext cx="528995" cy="5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3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2550-9A90-5B28-DA2A-2A68CFC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0044"/>
            <a:ext cx="7923213" cy="394448"/>
          </a:xfrm>
        </p:spPr>
        <p:txBody>
          <a:bodyPr/>
          <a:lstStyle/>
          <a:p>
            <a:r>
              <a:rPr lang="en-US" dirty="0"/>
              <a:t>Executional areas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BD113-6BF9-9A97-195F-D695EC30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98A7A-28ED-154A-BDE5-7179C74B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BFB03B-1D56-78AD-AD63-BD494AFEB4AF}"/>
              </a:ext>
            </a:extLst>
          </p:cNvPr>
          <p:cNvSpPr/>
          <p:nvPr/>
        </p:nvSpPr>
        <p:spPr>
          <a:xfrm>
            <a:off x="768788" y="857661"/>
            <a:ext cx="622779" cy="39444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3EE70C-0E2C-6D0A-EEB1-664366398A8D}"/>
              </a:ext>
            </a:extLst>
          </p:cNvPr>
          <p:cNvSpPr/>
          <p:nvPr/>
        </p:nvSpPr>
        <p:spPr>
          <a:xfrm>
            <a:off x="989939" y="1478054"/>
            <a:ext cx="622779" cy="39444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25EDEA1-6007-2434-0F8C-B159805C6E47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>
            <a:off x="768789" y="1054886"/>
            <a:ext cx="221151" cy="620393"/>
          </a:xfrm>
          <a:prstGeom prst="bentConnector3">
            <a:avLst>
              <a:gd name="adj1" fmla="val 203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5E8C8C-28D9-3B9A-E0F5-5E73670B23C1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1391567" y="1054885"/>
            <a:ext cx="221151" cy="620393"/>
          </a:xfrm>
          <a:prstGeom prst="bentConnector3">
            <a:avLst>
              <a:gd name="adj1" fmla="val 203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47E0D7-BC7C-6292-F6CE-18E99A2646A8}"/>
              </a:ext>
            </a:extLst>
          </p:cNvPr>
          <p:cNvSpPr txBox="1"/>
          <p:nvPr/>
        </p:nvSpPr>
        <p:spPr>
          <a:xfrm>
            <a:off x="1973179" y="857661"/>
            <a:ext cx="311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Algebraic loops should be solved by the implementation </a:t>
            </a:r>
            <a:endParaRPr lang="LID409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07DDB8-0B5D-8D26-E8D1-7A3AA4160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259" y="2088876"/>
            <a:ext cx="62960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1DA466-F04E-77AA-9A66-82328BC7628C}"/>
              </a:ext>
            </a:extLst>
          </p:cNvPr>
          <p:cNvCxnSpPr/>
          <p:nvPr/>
        </p:nvCxnSpPr>
        <p:spPr>
          <a:xfrm flipH="1">
            <a:off x="1801299" y="3162586"/>
            <a:ext cx="1993805" cy="34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30B0D8B-2079-9B82-D627-3F68C71A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9" y="3247431"/>
            <a:ext cx="1761897" cy="75597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CC6542-A9FA-4361-4E27-B4863528E2DB}"/>
              </a:ext>
            </a:extLst>
          </p:cNvPr>
          <p:cNvCxnSpPr>
            <a:cxnSpLocks/>
          </p:cNvCxnSpPr>
          <p:nvPr/>
        </p:nvCxnSpPr>
        <p:spPr>
          <a:xfrm flipV="1">
            <a:off x="5520776" y="1966304"/>
            <a:ext cx="570641" cy="119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8" descr="Data-Exchange Icons - Free SVG &amp; PNG Data-Exchange Images - Noun Project">
            <a:extLst>
              <a:ext uri="{FF2B5EF4-FFF2-40B4-BE49-F238E27FC236}">
                <a16:creationId xmlns:a16="http://schemas.microsoft.com/office/drawing/2014/main" id="{93963636-7B03-ED2F-5CE6-533A2C88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417" y="1636414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DF09657-CC97-0ACA-A561-B124FDF34A1F}"/>
              </a:ext>
            </a:extLst>
          </p:cNvPr>
          <p:cNvSpPr txBox="1"/>
          <p:nvPr/>
        </p:nvSpPr>
        <p:spPr>
          <a:xfrm>
            <a:off x="6531429" y="1744997"/>
            <a:ext cx="218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an exchange pattern definition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646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09EBB-EBE1-9F4A-EB2A-4B1E8485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1B9D4-F28F-3F85-E7F2-C6BDE901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3508CC-936B-E3D9-B805-2496A61C984D}"/>
              </a:ext>
            </a:extLst>
          </p:cNvPr>
          <p:cNvSpPr txBox="1">
            <a:spLocks/>
          </p:cNvSpPr>
          <p:nvPr/>
        </p:nvSpPr>
        <p:spPr>
          <a:xfrm>
            <a:off x="610393" y="184010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51435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DSL Concepts -&gt; Data exchange (1 of 1) </a:t>
            </a:r>
            <a:endParaRPr lang="LID4096" dirty="0"/>
          </a:p>
        </p:txBody>
      </p:sp>
      <p:pic>
        <p:nvPicPr>
          <p:cNvPr id="7" name="Picture 2" descr="Data Exchange Svg Png Icon Free Download (#94203) - OnlineWebFonts.COM">
            <a:extLst>
              <a:ext uri="{FF2B5EF4-FFF2-40B4-BE49-F238E27FC236}">
                <a16:creationId xmlns:a16="http://schemas.microsoft.com/office/drawing/2014/main" id="{76220E11-C7D3-0908-5B04-9EFFD25B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648" y="0"/>
            <a:ext cx="530352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E2A4C829-F94A-0472-95BF-E0DE4ADD2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0" y="1260000"/>
            <a:ext cx="7922712" cy="1697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Exchange patterns: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3" name="Picture 8" descr="Data-Exchange Icons - Free SVG &amp; PNG Data-Exchange Images - Noun Project">
            <a:extLst>
              <a:ext uri="{FF2B5EF4-FFF2-40B4-BE49-F238E27FC236}">
                <a16:creationId xmlns:a16="http://schemas.microsoft.com/office/drawing/2014/main" id="{A8BF4D0F-B90C-1C1A-C143-79D937BE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5" y="2255975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>
            <a:extLst>
              <a:ext uri="{FF2B5EF4-FFF2-40B4-BE49-F238E27FC236}">
                <a16:creationId xmlns:a16="http://schemas.microsoft.com/office/drawing/2014/main" id="{1FC9BB53-28B0-8013-8FDB-E8583A97B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8" b="53394"/>
          <a:stretch/>
        </p:blipFill>
        <p:spPr bwMode="auto">
          <a:xfrm>
            <a:off x="2608230" y="1704553"/>
            <a:ext cx="1104900" cy="58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68FA98A-1B90-06D5-DFBA-F2256ECE53D7}"/>
                  </a:ext>
                </a:extLst>
              </p:cNvPr>
              <p:cNvSpPr/>
              <p:nvPr/>
            </p:nvSpPr>
            <p:spPr>
              <a:xfrm>
                <a:off x="6591857" y="505006"/>
                <a:ext cx="1482165" cy="25648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-&gt; km/h</a:t>
                </a:r>
                <a:endParaRPr lang="LID4096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68FA98A-1B90-06D5-DFBA-F2256ECE5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857" y="505006"/>
                <a:ext cx="1482165" cy="256485"/>
              </a:xfrm>
              <a:prstGeom prst="roundRect">
                <a:avLst/>
              </a:prstGeom>
              <a:blipFill>
                <a:blip r:embed="rId5"/>
                <a:stretch>
                  <a:fillRect t="-2273" b="-181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0CF3D84-B145-A860-FC81-861733DAF3A6}"/>
                  </a:ext>
                </a:extLst>
              </p:cNvPr>
              <p:cNvSpPr txBox="1"/>
              <p:nvPr/>
            </p:nvSpPr>
            <p:spPr>
              <a:xfrm>
                <a:off x="6416067" y="869431"/>
                <a:ext cx="1817099" cy="350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3600</m:t>
                          </m:r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a:rPr lang="en-US" sz="1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LID4096" sz="12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0CF3D84-B145-A860-FC81-861733DA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067" y="869431"/>
                <a:ext cx="1817099" cy="350673"/>
              </a:xfrm>
              <a:prstGeom prst="rect">
                <a:avLst/>
              </a:prstGeom>
              <a:blipFill>
                <a:blip r:embed="rId6"/>
                <a:stretch>
                  <a:fillRect l="-1007" t="-3509" r="-1678" b="-157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31951668-49E0-665B-E0EA-02CFA0C0F8D9}"/>
              </a:ext>
            </a:extLst>
          </p:cNvPr>
          <p:cNvGrpSpPr/>
          <p:nvPr/>
        </p:nvGrpSpPr>
        <p:grpSpPr>
          <a:xfrm>
            <a:off x="1770122" y="3010547"/>
            <a:ext cx="394448" cy="394448"/>
            <a:chOff x="1223599" y="2915206"/>
            <a:chExt cx="394448" cy="394448"/>
          </a:xfrm>
        </p:grpSpPr>
        <p:pic>
          <p:nvPicPr>
            <p:cNvPr id="90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1A9F7E39-A23B-521D-8050-D7B2F670B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9C1B221-346A-C686-AF3F-87E2DB2F9B8A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  <a:endParaRPr lang="LID4096" sz="1100" dirty="0"/>
            </a:p>
          </p:txBody>
        </p:sp>
      </p:grpSp>
      <p:sp>
        <p:nvSpPr>
          <p:cNvPr id="92" name="Arrow: Pentagon 91">
            <a:extLst>
              <a:ext uri="{FF2B5EF4-FFF2-40B4-BE49-F238E27FC236}">
                <a16:creationId xmlns:a16="http://schemas.microsoft.com/office/drawing/2014/main" id="{FBEE579C-5321-4E9C-49F1-3469F3A0204C}"/>
              </a:ext>
            </a:extLst>
          </p:cNvPr>
          <p:cNvSpPr/>
          <p:nvPr/>
        </p:nvSpPr>
        <p:spPr>
          <a:xfrm>
            <a:off x="871780" y="3032271"/>
            <a:ext cx="1579133" cy="351000"/>
          </a:xfrm>
          <a:prstGeom prst="homePlat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DD9EBB7-F81E-CD29-C47B-3791F0679009}"/>
              </a:ext>
            </a:extLst>
          </p:cNvPr>
          <p:cNvGrpSpPr/>
          <p:nvPr/>
        </p:nvGrpSpPr>
        <p:grpSpPr>
          <a:xfrm>
            <a:off x="1010599" y="3010547"/>
            <a:ext cx="394448" cy="394448"/>
            <a:chOff x="1223599" y="2915206"/>
            <a:chExt cx="394448" cy="394448"/>
          </a:xfrm>
        </p:grpSpPr>
        <p:pic>
          <p:nvPicPr>
            <p:cNvPr id="94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904AB129-A3AB-33A7-D6A1-5A168EA0B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F45C84E-A905-BABA-BD74-F69642A62FC1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LID4096" sz="11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5864BDE-260F-B53C-FC83-2E13241D0D80}"/>
              </a:ext>
            </a:extLst>
          </p:cNvPr>
          <p:cNvGrpSpPr/>
          <p:nvPr/>
        </p:nvGrpSpPr>
        <p:grpSpPr>
          <a:xfrm>
            <a:off x="1386154" y="3010547"/>
            <a:ext cx="394448" cy="394448"/>
            <a:chOff x="1223599" y="2915206"/>
            <a:chExt cx="394448" cy="394448"/>
          </a:xfrm>
        </p:grpSpPr>
        <p:pic>
          <p:nvPicPr>
            <p:cNvPr id="97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724CEF8A-FF57-2755-B3CF-650CF1855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00F2ADF-2BE6-D538-0619-12B5C621BA35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LID4096" sz="1100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72EAA61F-E551-53BC-3EFB-1D8B29777E92}"/>
              </a:ext>
            </a:extLst>
          </p:cNvPr>
          <p:cNvSpPr txBox="1"/>
          <p:nvPr/>
        </p:nvSpPr>
        <p:spPr>
          <a:xfrm>
            <a:off x="1225303" y="2685072"/>
            <a:ext cx="596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LIFO</a:t>
            </a:r>
            <a:endParaRPr lang="LID4096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2AF2251-BE44-910D-0FEE-6C0DB70D5C16}"/>
              </a:ext>
            </a:extLst>
          </p:cNvPr>
          <p:cNvGrpSpPr/>
          <p:nvPr/>
        </p:nvGrpSpPr>
        <p:grpSpPr>
          <a:xfrm>
            <a:off x="3494572" y="2982154"/>
            <a:ext cx="394448" cy="394448"/>
            <a:chOff x="1223599" y="2915206"/>
            <a:chExt cx="394448" cy="394448"/>
          </a:xfrm>
        </p:grpSpPr>
        <p:pic>
          <p:nvPicPr>
            <p:cNvPr id="101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303CEEB0-0509-E201-500A-DE658447E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802F588-02E6-D7DB-D852-3AB8F2228B27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LID4096" sz="1100" dirty="0"/>
            </a:p>
          </p:txBody>
        </p:sp>
      </p:grpSp>
      <p:sp>
        <p:nvSpPr>
          <p:cNvPr id="103" name="Arrow: Pentagon 102">
            <a:extLst>
              <a:ext uri="{FF2B5EF4-FFF2-40B4-BE49-F238E27FC236}">
                <a16:creationId xmlns:a16="http://schemas.microsoft.com/office/drawing/2014/main" id="{BCD7D3A6-4830-3B35-F8A4-83F7F3A92AE8}"/>
              </a:ext>
            </a:extLst>
          </p:cNvPr>
          <p:cNvSpPr/>
          <p:nvPr/>
        </p:nvSpPr>
        <p:spPr>
          <a:xfrm>
            <a:off x="2596230" y="3003878"/>
            <a:ext cx="1579133" cy="351000"/>
          </a:xfrm>
          <a:prstGeom prst="homePlat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AE49A80-50E8-40A1-FB19-D25C16BA4788}"/>
              </a:ext>
            </a:extLst>
          </p:cNvPr>
          <p:cNvGrpSpPr/>
          <p:nvPr/>
        </p:nvGrpSpPr>
        <p:grpSpPr>
          <a:xfrm>
            <a:off x="2735049" y="2982154"/>
            <a:ext cx="394448" cy="394448"/>
            <a:chOff x="1223599" y="2915206"/>
            <a:chExt cx="394448" cy="394448"/>
          </a:xfrm>
        </p:grpSpPr>
        <p:pic>
          <p:nvPicPr>
            <p:cNvPr id="105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B580AD9B-090A-5476-9170-535564F8B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CF1F0FD-8899-A175-74C9-0FA98CC5C7B8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  <a:endParaRPr lang="LID4096" sz="110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C014AE7-9D72-1D03-8FC8-8E629EED0A05}"/>
              </a:ext>
            </a:extLst>
          </p:cNvPr>
          <p:cNvGrpSpPr/>
          <p:nvPr/>
        </p:nvGrpSpPr>
        <p:grpSpPr>
          <a:xfrm>
            <a:off x="3110604" y="2982154"/>
            <a:ext cx="394448" cy="394448"/>
            <a:chOff x="1223599" y="2915206"/>
            <a:chExt cx="394448" cy="394448"/>
          </a:xfrm>
        </p:grpSpPr>
        <p:pic>
          <p:nvPicPr>
            <p:cNvPr id="108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511F4861-E5C1-4B52-0B93-670CBC8A0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2C071A2-3271-1129-8306-DC4C75DAA2B6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LID4096" sz="1100" dirty="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6916AD67-A4EF-429D-D6D6-23FC53E426E1}"/>
              </a:ext>
            </a:extLst>
          </p:cNvPr>
          <p:cNvSpPr txBox="1"/>
          <p:nvPr/>
        </p:nvSpPr>
        <p:spPr>
          <a:xfrm>
            <a:off x="2949753" y="2656679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FIFO</a:t>
            </a:r>
            <a:endParaRPr lang="LID4096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4AF9CDA-9F26-E4B2-6707-0194C088DF63}"/>
              </a:ext>
            </a:extLst>
          </p:cNvPr>
          <p:cNvSpPr txBox="1"/>
          <p:nvPr/>
        </p:nvSpPr>
        <p:spPr>
          <a:xfrm>
            <a:off x="4644241" y="3695871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Priority Queue</a:t>
            </a:r>
            <a:endParaRPr lang="LID4096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A4268DE-522C-7AE4-B689-060E6CD5A218}"/>
              </a:ext>
            </a:extLst>
          </p:cNvPr>
          <p:cNvGrpSpPr/>
          <p:nvPr/>
        </p:nvGrpSpPr>
        <p:grpSpPr>
          <a:xfrm>
            <a:off x="5658891" y="3057905"/>
            <a:ext cx="394448" cy="394448"/>
            <a:chOff x="1223599" y="2915206"/>
            <a:chExt cx="394448" cy="394448"/>
          </a:xfrm>
        </p:grpSpPr>
        <p:pic>
          <p:nvPicPr>
            <p:cNvPr id="113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9EB45ABB-4BD7-DBC4-D834-AD70155A4F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D0EA2A5-3FF9-E6A9-BD60-F084FBD04124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LID4096" sz="1100" dirty="0"/>
            </a:p>
          </p:txBody>
        </p:sp>
      </p:grpSp>
      <p:sp>
        <p:nvSpPr>
          <p:cNvPr id="115" name="Arrow: Pentagon 114">
            <a:extLst>
              <a:ext uri="{FF2B5EF4-FFF2-40B4-BE49-F238E27FC236}">
                <a16:creationId xmlns:a16="http://schemas.microsoft.com/office/drawing/2014/main" id="{B3CC1643-B7C2-45A9-4BD6-EF10C4B68620}"/>
              </a:ext>
            </a:extLst>
          </p:cNvPr>
          <p:cNvSpPr/>
          <p:nvPr/>
        </p:nvSpPr>
        <p:spPr>
          <a:xfrm>
            <a:off x="4760549" y="3079629"/>
            <a:ext cx="1579133" cy="351000"/>
          </a:xfrm>
          <a:prstGeom prst="homePlat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21DD688-9A17-C60F-4F73-53329A7553D5}"/>
              </a:ext>
            </a:extLst>
          </p:cNvPr>
          <p:cNvGrpSpPr/>
          <p:nvPr/>
        </p:nvGrpSpPr>
        <p:grpSpPr>
          <a:xfrm>
            <a:off x="4899368" y="3057905"/>
            <a:ext cx="394448" cy="394448"/>
            <a:chOff x="1223599" y="2915206"/>
            <a:chExt cx="394448" cy="394448"/>
          </a:xfrm>
        </p:grpSpPr>
        <p:pic>
          <p:nvPicPr>
            <p:cNvPr id="117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0BA49557-81CB-143E-5460-A0CD2C973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540BEA6-C7BC-CB42-9EB1-5FF0C4157CED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  <a:endParaRPr lang="LID4096" sz="1100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44FE87-2E90-081A-9530-89AC11F4CA18}"/>
              </a:ext>
            </a:extLst>
          </p:cNvPr>
          <p:cNvGrpSpPr/>
          <p:nvPr/>
        </p:nvGrpSpPr>
        <p:grpSpPr>
          <a:xfrm>
            <a:off x="5274923" y="3057905"/>
            <a:ext cx="394448" cy="394448"/>
            <a:chOff x="1223599" y="2915206"/>
            <a:chExt cx="394448" cy="394448"/>
          </a:xfrm>
        </p:grpSpPr>
        <p:pic>
          <p:nvPicPr>
            <p:cNvPr id="120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FD50DAE6-30E8-6F23-8EA6-2D6EE91DB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15206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0258ABB-A669-648A-D808-5A70B5554437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LID4096" sz="11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B64ECB6-96BC-543F-390E-A03DC0735426}"/>
              </a:ext>
            </a:extLst>
          </p:cNvPr>
          <p:cNvGrpSpPr/>
          <p:nvPr/>
        </p:nvGrpSpPr>
        <p:grpSpPr>
          <a:xfrm>
            <a:off x="4504223" y="3109694"/>
            <a:ext cx="394448" cy="245184"/>
            <a:chOff x="1223599" y="2992629"/>
            <a:chExt cx="394448" cy="245184"/>
          </a:xfrm>
        </p:grpSpPr>
        <p:pic>
          <p:nvPicPr>
            <p:cNvPr id="123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A5A5C10E-F5DA-D76F-E381-431E473183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29" b="18212"/>
            <a:stretch/>
          </p:blipFill>
          <p:spPr bwMode="auto">
            <a:xfrm>
              <a:off x="1223599" y="2992629"/>
              <a:ext cx="394448" cy="245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5BFFFC4-6DA7-97DC-EC65-0F4E8D12493D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4</a:t>
              </a:r>
              <a:endParaRPr lang="LID4096" sz="1100" dirty="0"/>
            </a:p>
          </p:txBody>
        </p:sp>
      </p:grpSp>
      <p:pic>
        <p:nvPicPr>
          <p:cNvPr id="125" name="Picture 4" descr="high priority&quot; Icon - Download for free – Iconduck">
            <a:extLst>
              <a:ext uri="{FF2B5EF4-FFF2-40B4-BE49-F238E27FC236}">
                <a16:creationId xmlns:a16="http://schemas.microsoft.com/office/drawing/2014/main" id="{D2FB3414-0DD1-D27C-D450-0AE7E8B4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81" y="3043738"/>
            <a:ext cx="175360" cy="1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E71CE69C-ECB4-870F-6520-B0DC8060B051}"/>
              </a:ext>
            </a:extLst>
          </p:cNvPr>
          <p:cNvCxnSpPr>
            <a:cxnSpLocks/>
            <a:stCxn id="123" idx="2"/>
          </p:cNvCxnSpPr>
          <p:nvPr/>
        </p:nvCxnSpPr>
        <p:spPr>
          <a:xfrm rot="5400000" flipH="1" flipV="1">
            <a:off x="5395550" y="2585084"/>
            <a:ext cx="75690" cy="1463897"/>
          </a:xfrm>
          <a:prstGeom prst="curvedConnector4">
            <a:avLst>
              <a:gd name="adj1" fmla="val -302021"/>
              <a:gd name="adj2" fmla="val 952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Pentagon 126">
            <a:extLst>
              <a:ext uri="{FF2B5EF4-FFF2-40B4-BE49-F238E27FC236}">
                <a16:creationId xmlns:a16="http://schemas.microsoft.com/office/drawing/2014/main" id="{25E8DEA3-56D4-48C6-A6EB-DAAE3CBD1408}"/>
              </a:ext>
            </a:extLst>
          </p:cNvPr>
          <p:cNvSpPr/>
          <p:nvPr/>
        </p:nvSpPr>
        <p:spPr>
          <a:xfrm>
            <a:off x="6675375" y="3078599"/>
            <a:ext cx="1579133" cy="351000"/>
          </a:xfrm>
          <a:prstGeom prst="homePlat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76482F4-AC64-622D-B06A-FBA98C696C02}"/>
              </a:ext>
            </a:extLst>
          </p:cNvPr>
          <p:cNvSpPr txBox="1"/>
          <p:nvPr/>
        </p:nvSpPr>
        <p:spPr>
          <a:xfrm>
            <a:off x="7028898" y="2731400"/>
            <a:ext cx="54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LVQ</a:t>
            </a:r>
            <a:endParaRPr lang="LID4096" dirty="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0508857-1C04-30F8-F2D5-C84E2E0350A0}"/>
              </a:ext>
            </a:extLst>
          </p:cNvPr>
          <p:cNvGrpSpPr/>
          <p:nvPr/>
        </p:nvGrpSpPr>
        <p:grpSpPr>
          <a:xfrm>
            <a:off x="6879478" y="3068052"/>
            <a:ext cx="394448" cy="394448"/>
            <a:chOff x="1223599" y="2928854"/>
            <a:chExt cx="394448" cy="394448"/>
          </a:xfrm>
        </p:grpSpPr>
        <p:pic>
          <p:nvPicPr>
            <p:cNvPr id="130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57F2C0CF-C739-B273-03B0-08A36C1A5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99" y="2928854"/>
              <a:ext cx="394448" cy="394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208FCA3-562C-B852-108D-07BC3BB8DF47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LID4096" sz="1100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529EDB0-E1A9-C1F2-F803-C6FEE3D6BEE5}"/>
              </a:ext>
            </a:extLst>
          </p:cNvPr>
          <p:cNvGrpSpPr/>
          <p:nvPr/>
        </p:nvGrpSpPr>
        <p:grpSpPr>
          <a:xfrm>
            <a:off x="7637923" y="3153551"/>
            <a:ext cx="394448" cy="212848"/>
            <a:chOff x="1223599" y="3014353"/>
            <a:chExt cx="394448" cy="212848"/>
          </a:xfrm>
        </p:grpSpPr>
        <p:pic>
          <p:nvPicPr>
            <p:cNvPr id="133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84D57E55-DC98-4526-AC0E-65F72B4EDE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36" b="20904"/>
            <a:stretch/>
          </p:blipFill>
          <p:spPr bwMode="auto">
            <a:xfrm>
              <a:off x="1223599" y="3014353"/>
              <a:ext cx="394448" cy="212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17F338E-F4ED-37D4-71CF-E6C3BFD8E72E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LID4096" sz="11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47FD6DD-6454-9867-D624-F862686D1196}"/>
              </a:ext>
            </a:extLst>
          </p:cNvPr>
          <p:cNvGrpSpPr/>
          <p:nvPr/>
        </p:nvGrpSpPr>
        <p:grpSpPr>
          <a:xfrm>
            <a:off x="7266094" y="3124926"/>
            <a:ext cx="394448" cy="229951"/>
            <a:chOff x="1223599" y="2996702"/>
            <a:chExt cx="394448" cy="229951"/>
          </a:xfrm>
        </p:grpSpPr>
        <p:pic>
          <p:nvPicPr>
            <p:cNvPr id="136" name="Picture 2" descr="Message Icon Images – Browse 2,871,482 Stock Photos, Vectors, and Video |  Adobe Stock">
              <a:extLst>
                <a:ext uri="{FF2B5EF4-FFF2-40B4-BE49-F238E27FC236}">
                  <a16:creationId xmlns:a16="http://schemas.microsoft.com/office/drawing/2014/main" id="{255B6C97-AF1A-4ACD-2865-8AC90D0633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61" b="21042"/>
            <a:stretch/>
          </p:blipFill>
          <p:spPr bwMode="auto">
            <a:xfrm>
              <a:off x="1223599" y="2996702"/>
              <a:ext cx="394448" cy="22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82C4621-4C04-862F-8C49-B35861B88A86}"/>
                </a:ext>
              </a:extLst>
            </p:cNvPr>
            <p:cNvSpPr/>
            <p:nvPr/>
          </p:nvSpPr>
          <p:spPr>
            <a:xfrm>
              <a:off x="1363617" y="3014353"/>
              <a:ext cx="122825" cy="97207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LID4096" sz="1100" dirty="0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6DCE1EF-04C4-B1DD-E4D6-D8A65614F6CE}"/>
              </a:ext>
            </a:extLst>
          </p:cNvPr>
          <p:cNvSpPr txBox="1"/>
          <p:nvPr/>
        </p:nvSpPr>
        <p:spPr>
          <a:xfrm>
            <a:off x="6727915" y="3846414"/>
            <a:ext cx="186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Last Value Queue</a:t>
            </a:r>
            <a:endParaRPr lang="LID4096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F119798-09D7-CFCC-1B97-9255B3FB0E9B}"/>
              </a:ext>
            </a:extLst>
          </p:cNvPr>
          <p:cNvSpPr txBox="1"/>
          <p:nvPr/>
        </p:nvSpPr>
        <p:spPr>
          <a:xfrm>
            <a:off x="4707072" y="270274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PQ</a:t>
            </a:r>
            <a:endParaRPr lang="LID4096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F6CD1DB-11CD-7952-0FA7-B57FBAC83EF3}"/>
              </a:ext>
            </a:extLst>
          </p:cNvPr>
          <p:cNvCxnSpPr/>
          <p:nvPr/>
        </p:nvCxnSpPr>
        <p:spPr>
          <a:xfrm>
            <a:off x="2164570" y="3181960"/>
            <a:ext cx="351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EA42E3B-BB6E-C031-B0AA-A092A9CD237B}"/>
              </a:ext>
            </a:extLst>
          </p:cNvPr>
          <p:cNvCxnSpPr/>
          <p:nvPr/>
        </p:nvCxnSpPr>
        <p:spPr>
          <a:xfrm>
            <a:off x="3921514" y="3168191"/>
            <a:ext cx="351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43F1D6D-C72B-E063-D58B-A76BC58C050E}"/>
              </a:ext>
            </a:extLst>
          </p:cNvPr>
          <p:cNvCxnSpPr/>
          <p:nvPr/>
        </p:nvCxnSpPr>
        <p:spPr>
          <a:xfrm>
            <a:off x="8016890" y="3224363"/>
            <a:ext cx="351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B69122A-3CB5-1569-2F3B-695FD45AC3B1}"/>
              </a:ext>
            </a:extLst>
          </p:cNvPr>
          <p:cNvCxnSpPr/>
          <p:nvPr/>
        </p:nvCxnSpPr>
        <p:spPr>
          <a:xfrm>
            <a:off x="6167486" y="3239784"/>
            <a:ext cx="351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6" descr="Textcopy- Copy,Paste,Translate – Apps on Google Play">
            <a:extLst>
              <a:ext uri="{FF2B5EF4-FFF2-40B4-BE49-F238E27FC236}">
                <a16:creationId xmlns:a16="http://schemas.microsoft.com/office/drawing/2014/main" id="{E0CA0503-13A2-A055-FFA6-C349B9EA9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5" r="24692"/>
          <a:stretch/>
        </p:blipFill>
        <p:spPr bwMode="auto">
          <a:xfrm>
            <a:off x="7578729" y="3474539"/>
            <a:ext cx="352607" cy="3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ABAB3B68-75C6-CE1E-3E12-9A1576ACC058}"/>
              </a:ext>
            </a:extLst>
          </p:cNvPr>
          <p:cNvCxnSpPr>
            <a:stCxn id="133" idx="2"/>
            <a:endCxn id="136" idx="2"/>
          </p:cNvCxnSpPr>
          <p:nvPr/>
        </p:nvCxnSpPr>
        <p:spPr>
          <a:xfrm rot="5400000" flipH="1">
            <a:off x="7643472" y="3174724"/>
            <a:ext cx="11522" cy="371829"/>
          </a:xfrm>
          <a:prstGeom prst="curvedConnector3">
            <a:avLst>
              <a:gd name="adj1" fmla="val -19840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Multiplication Sign 145">
            <a:extLst>
              <a:ext uri="{FF2B5EF4-FFF2-40B4-BE49-F238E27FC236}">
                <a16:creationId xmlns:a16="http://schemas.microsoft.com/office/drawing/2014/main" id="{ACCEDC3F-ABF0-29D7-B393-4724A02BBE7F}"/>
              </a:ext>
            </a:extLst>
          </p:cNvPr>
          <p:cNvSpPr/>
          <p:nvPr/>
        </p:nvSpPr>
        <p:spPr>
          <a:xfrm>
            <a:off x="6853533" y="3134411"/>
            <a:ext cx="452235" cy="394448"/>
          </a:xfrm>
          <a:prstGeom prst="mathMultiply">
            <a:avLst>
              <a:gd name="adj1" fmla="val 1314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7" name="Picture 2" descr="Data transformation Detailed Rounded Lineal icon">
            <a:extLst>
              <a:ext uri="{FF2B5EF4-FFF2-40B4-BE49-F238E27FC236}">
                <a16:creationId xmlns:a16="http://schemas.microsoft.com/office/drawing/2014/main" id="{EB74BFA0-D31C-9465-3502-B682578DD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9" y="1153541"/>
            <a:ext cx="461596" cy="4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Left Brace 147">
            <a:extLst>
              <a:ext uri="{FF2B5EF4-FFF2-40B4-BE49-F238E27FC236}">
                <a16:creationId xmlns:a16="http://schemas.microsoft.com/office/drawing/2014/main" id="{F2A106E8-71C2-6739-32AE-0A4B61B8B798}"/>
              </a:ext>
            </a:extLst>
          </p:cNvPr>
          <p:cNvSpPr/>
          <p:nvPr/>
        </p:nvSpPr>
        <p:spPr>
          <a:xfrm>
            <a:off x="2409625" y="600182"/>
            <a:ext cx="204035" cy="15856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51" name="Picture 150" descr="A group of weights with letters and numbers&#10;&#10;Description automatically generated">
            <a:extLst>
              <a:ext uri="{FF2B5EF4-FFF2-40B4-BE49-F238E27FC236}">
                <a16:creationId xmlns:a16="http://schemas.microsoft.com/office/drawing/2014/main" id="{A5EA6680-F2FF-CA42-7328-DEA3A96F0A7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67" y="625155"/>
            <a:ext cx="495831" cy="539442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F9B81CE5-3B37-F4B9-8FEE-5AC5F520DE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7383" y="1245978"/>
            <a:ext cx="543264" cy="496493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9C98AD97-0F9F-9F1E-3FEE-199743D40575}"/>
              </a:ext>
            </a:extLst>
          </p:cNvPr>
          <p:cNvSpPr txBox="1"/>
          <p:nvPr/>
        </p:nvSpPr>
        <p:spPr>
          <a:xfrm>
            <a:off x="3806545" y="689811"/>
            <a:ext cx="2023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Mathematical expression</a:t>
            </a:r>
            <a:endParaRPr lang="LID4096" sz="1400" dirty="0"/>
          </a:p>
        </p:txBody>
      </p:sp>
      <p:sp>
        <p:nvSpPr>
          <p:cNvPr id="161" name="Arrow: Right 160">
            <a:extLst>
              <a:ext uri="{FF2B5EF4-FFF2-40B4-BE49-F238E27FC236}">
                <a16:creationId xmlns:a16="http://schemas.microsoft.com/office/drawing/2014/main" id="{E39D8636-A5ED-9047-97B9-4DD78ED3E66F}"/>
              </a:ext>
            </a:extLst>
          </p:cNvPr>
          <p:cNvSpPr/>
          <p:nvPr/>
        </p:nvSpPr>
        <p:spPr>
          <a:xfrm>
            <a:off x="3426902" y="753728"/>
            <a:ext cx="458780" cy="21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A8F9C7C4-26E8-6450-1345-F06ADC649838}"/>
              </a:ext>
            </a:extLst>
          </p:cNvPr>
          <p:cNvSpPr/>
          <p:nvPr/>
        </p:nvSpPr>
        <p:spPr>
          <a:xfrm>
            <a:off x="5750462" y="727482"/>
            <a:ext cx="458780" cy="21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5" name="Arrow: Right 164">
            <a:extLst>
              <a:ext uri="{FF2B5EF4-FFF2-40B4-BE49-F238E27FC236}">
                <a16:creationId xmlns:a16="http://schemas.microsoft.com/office/drawing/2014/main" id="{E630D035-6C27-3CB9-59E8-211B8F2D8564}"/>
              </a:ext>
            </a:extLst>
          </p:cNvPr>
          <p:cNvSpPr/>
          <p:nvPr/>
        </p:nvSpPr>
        <p:spPr>
          <a:xfrm>
            <a:off x="3571288" y="1380012"/>
            <a:ext cx="458780" cy="21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2F412BB-43A9-9396-D22E-499F417CC9E5}"/>
              </a:ext>
            </a:extLst>
          </p:cNvPr>
          <p:cNvSpPr txBox="1"/>
          <p:nvPr/>
        </p:nvSpPr>
        <p:spPr>
          <a:xfrm>
            <a:off x="4308063" y="1305041"/>
            <a:ext cx="132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Operation rules</a:t>
            </a:r>
            <a:endParaRPr lang="LID4096" sz="14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03D214-7FF7-79D0-2963-B528413E8BBD}"/>
              </a:ext>
            </a:extLst>
          </p:cNvPr>
          <p:cNvSpPr txBox="1"/>
          <p:nvPr/>
        </p:nvSpPr>
        <p:spPr>
          <a:xfrm>
            <a:off x="4572374" y="1814296"/>
            <a:ext cx="60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Script</a:t>
            </a:r>
            <a:endParaRPr lang="LID4096" sz="1400" dirty="0"/>
          </a:p>
        </p:txBody>
      </p:sp>
      <p:sp>
        <p:nvSpPr>
          <p:cNvPr id="169" name="Arrow: Right 168">
            <a:extLst>
              <a:ext uri="{FF2B5EF4-FFF2-40B4-BE49-F238E27FC236}">
                <a16:creationId xmlns:a16="http://schemas.microsoft.com/office/drawing/2014/main" id="{6C4FF1D5-4E08-E502-E6CF-0A571DA5CA08}"/>
              </a:ext>
            </a:extLst>
          </p:cNvPr>
          <p:cNvSpPr/>
          <p:nvPr/>
        </p:nvSpPr>
        <p:spPr>
          <a:xfrm>
            <a:off x="3757415" y="1895879"/>
            <a:ext cx="458780" cy="21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7779167-4C5A-5968-115E-679C580E9F50}"/>
              </a:ext>
            </a:extLst>
          </p:cNvPr>
          <p:cNvSpPr txBox="1"/>
          <p:nvPr/>
        </p:nvSpPr>
        <p:spPr>
          <a:xfrm>
            <a:off x="1092214" y="4202900"/>
            <a:ext cx="6431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future this can be a small language based on basic operations for message handling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4744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/>
      <p:bldP spid="92" grpId="0" animBg="1"/>
      <p:bldP spid="99" grpId="0"/>
      <p:bldP spid="103" grpId="0" animBg="1"/>
      <p:bldP spid="110" grpId="0"/>
      <p:bldP spid="111" grpId="0"/>
      <p:bldP spid="115" grpId="0" animBg="1"/>
      <p:bldP spid="127" grpId="0" animBg="1"/>
      <p:bldP spid="128" grpId="0"/>
      <p:bldP spid="138" grpId="0"/>
      <p:bldP spid="139" grpId="0"/>
      <p:bldP spid="146" grpId="0" animBg="1"/>
      <p:bldP spid="148" grpId="0" animBg="1"/>
      <p:bldP spid="160" grpId="0"/>
      <p:bldP spid="161" grpId="0" animBg="1"/>
      <p:bldP spid="162" grpId="0" animBg="1"/>
      <p:bldP spid="165" grpId="0" animBg="1"/>
      <p:bldP spid="167" grpId="0"/>
      <p:bldP spid="168" grpId="0"/>
      <p:bldP spid="169" grpId="0" animBg="1"/>
      <p:bldP spid="17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750D-B01B-4688-A633-86A723F4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example –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25C3D-F95D-4103-8A58-F51EC3B1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1020007"/>
            <a:ext cx="3751629" cy="3404722"/>
          </a:xfrm>
        </p:spPr>
        <p:txBody>
          <a:bodyPr/>
          <a:lstStyle/>
          <a:p>
            <a:r>
              <a:rPr lang="en-US" sz="1400" b="1" dirty="0"/>
              <a:t>Service</a:t>
            </a:r>
            <a:r>
              <a:rPr lang="en-US" sz="1400" dirty="0"/>
              <a:t>: Beer flavors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Objective</a:t>
            </a:r>
            <a:r>
              <a:rPr lang="en-US" sz="1400" dirty="0"/>
              <a:t>: monitor the production of chemical flavors at every measurement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Constrains - can only monitor:</a:t>
            </a:r>
          </a:p>
          <a:p>
            <a:pPr marL="523871" lvl="2" indent="-342900"/>
            <a:r>
              <a:rPr lang="en-US" sz="1400" dirty="0"/>
              <a:t>Temperature (T)</a:t>
            </a:r>
          </a:p>
          <a:p>
            <a:pPr marL="523871" lvl="2" indent="-342900"/>
            <a:r>
              <a:rPr lang="en-US" sz="1400" dirty="0"/>
              <a:t>Alcohol (OH)</a:t>
            </a:r>
          </a:p>
          <a:p>
            <a:pPr marL="523871" lvl="2" indent="-342900"/>
            <a:r>
              <a:rPr lang="en-US" sz="1400" dirty="0"/>
              <a:t>CO</a:t>
            </a:r>
            <a:r>
              <a:rPr lang="en-US" sz="1050" dirty="0"/>
              <a:t>2 </a:t>
            </a:r>
            <a:r>
              <a:rPr lang="en-US" sz="1400" dirty="0"/>
              <a:t>(CO2)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Desire variables</a:t>
            </a:r>
          </a:p>
          <a:p>
            <a:pPr marL="523871" lvl="2" indent="-342900"/>
            <a:r>
              <a:rPr lang="en-US" sz="1400" dirty="0"/>
              <a:t>Amino acids Leucine (L)</a:t>
            </a:r>
          </a:p>
          <a:p>
            <a:pPr marL="523871" lvl="2" indent="-342900"/>
            <a:r>
              <a:rPr lang="en-US" sz="1400" dirty="0"/>
              <a:t>Isoleucine (I)</a:t>
            </a:r>
          </a:p>
          <a:p>
            <a:pPr marL="523871" lvl="2" indent="-342900"/>
            <a:r>
              <a:rPr lang="en-US" sz="1400" dirty="0"/>
              <a:t>Valine (V)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CAD84-4B97-455B-B5D6-AC682B92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 orchestration – D.A. Manrique Negrin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1E67A-430D-4BD6-8DBB-2D8FBF9E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55</a:t>
            </a:fld>
            <a:endParaRPr lang="en-1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6352B9-5DF3-4D19-86F4-18778123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441" y="860115"/>
            <a:ext cx="1058996" cy="930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EE8E4-4905-4187-9ECB-CD196D41B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0200" y="1743770"/>
            <a:ext cx="353746" cy="413742"/>
          </a:xfrm>
          <a:prstGeom prst="rect">
            <a:avLst/>
          </a:prstGeom>
        </p:spPr>
      </p:pic>
      <p:pic>
        <p:nvPicPr>
          <p:cNvPr id="8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145070E7-C9DE-4C01-820E-67EE4B0E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08" y="1145664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295A14A0-E3F7-42F8-B774-D9D4A1F9B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96" y="518712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401AC-E79E-4421-9C22-8A34F9CBCE6C}"/>
              </a:ext>
            </a:extLst>
          </p:cNvPr>
          <p:cNvSpPr txBox="1"/>
          <p:nvPr/>
        </p:nvSpPr>
        <p:spPr>
          <a:xfrm>
            <a:off x="5363946" y="593481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C5316-D195-45B5-B407-5BAE3F9F9167}"/>
              </a:ext>
            </a:extLst>
          </p:cNvPr>
          <p:cNvSpPr txBox="1"/>
          <p:nvPr/>
        </p:nvSpPr>
        <p:spPr>
          <a:xfrm>
            <a:off x="5285775" y="1260262"/>
            <a:ext cx="3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33140-1EE7-484A-8771-B9CB58BA1915}"/>
              </a:ext>
            </a:extLst>
          </p:cNvPr>
          <p:cNvSpPr txBox="1"/>
          <p:nvPr/>
        </p:nvSpPr>
        <p:spPr>
          <a:xfrm>
            <a:off x="5344002" y="1790748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456992-620E-488C-B369-F22F07139E4E}"/>
              </a:ext>
            </a:extLst>
          </p:cNvPr>
          <p:cNvSpPr/>
          <p:nvPr/>
        </p:nvSpPr>
        <p:spPr>
          <a:xfrm>
            <a:off x="4734625" y="359698"/>
            <a:ext cx="1134241" cy="193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3066D-D73D-4EA2-93BA-BDB4371F4773}"/>
              </a:ext>
            </a:extLst>
          </p:cNvPr>
          <p:cNvSpPr txBox="1"/>
          <p:nvPr/>
        </p:nvSpPr>
        <p:spPr>
          <a:xfrm>
            <a:off x="4697453" y="124928"/>
            <a:ext cx="12476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Measurements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307F9-5BDB-4913-BCAA-4EF375B2A519}"/>
              </a:ext>
            </a:extLst>
          </p:cNvPr>
          <p:cNvSpPr txBox="1"/>
          <p:nvPr/>
        </p:nvSpPr>
        <p:spPr>
          <a:xfrm>
            <a:off x="6233680" y="1765327"/>
            <a:ext cx="1163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Fermentation </a:t>
            </a:r>
          </a:p>
          <a:p>
            <a:pPr algn="ctr"/>
            <a:r>
              <a:rPr lang="en-US" sz="1350" dirty="0"/>
              <a:t>Model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6D4A74-AE1E-427A-8333-63D3A25F9661}"/>
              </a:ext>
            </a:extLst>
          </p:cNvPr>
          <p:cNvSpPr/>
          <p:nvPr/>
        </p:nvSpPr>
        <p:spPr>
          <a:xfrm>
            <a:off x="5945079" y="1199635"/>
            <a:ext cx="352412" cy="26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D76E89-203E-4EC4-9D1E-6333EDEE64D1}"/>
              </a:ext>
            </a:extLst>
          </p:cNvPr>
          <p:cNvSpPr/>
          <p:nvPr/>
        </p:nvSpPr>
        <p:spPr>
          <a:xfrm>
            <a:off x="7142475" y="1211884"/>
            <a:ext cx="352412" cy="26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F05591-CE05-46D6-A051-3A111DE0F5C0}"/>
              </a:ext>
            </a:extLst>
          </p:cNvPr>
          <p:cNvSpPr/>
          <p:nvPr/>
        </p:nvSpPr>
        <p:spPr>
          <a:xfrm>
            <a:off x="7568251" y="432472"/>
            <a:ext cx="1134241" cy="193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28" name="Picture 4" descr="Isoleucine - Wikipedia">
            <a:extLst>
              <a:ext uri="{FF2B5EF4-FFF2-40B4-BE49-F238E27FC236}">
                <a16:creationId xmlns:a16="http://schemas.microsoft.com/office/drawing/2014/main" id="{984B8F53-D164-458C-A70A-14F3F24F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59" y="1140878"/>
            <a:ext cx="850392" cy="4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ucine - Wikipedia">
            <a:extLst>
              <a:ext uri="{FF2B5EF4-FFF2-40B4-BE49-F238E27FC236}">
                <a16:creationId xmlns:a16="http://schemas.microsoft.com/office/drawing/2014/main" id="{0273D6FF-E04C-4176-9D3F-D6530A37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08" y="492498"/>
            <a:ext cx="850392" cy="52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643C5F0-CA58-4FA9-B66F-0136EF3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300" y="1655418"/>
            <a:ext cx="850392" cy="7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A7CF5D-A454-43D8-A368-A001BC7E4459}"/>
              </a:ext>
            </a:extLst>
          </p:cNvPr>
          <p:cNvSpPr txBox="1"/>
          <p:nvPr/>
        </p:nvSpPr>
        <p:spPr>
          <a:xfrm>
            <a:off x="8500875" y="454756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98CEEE-E3BF-41EF-8D96-F1C5A669178D}"/>
              </a:ext>
            </a:extLst>
          </p:cNvPr>
          <p:cNvSpPr txBox="1"/>
          <p:nvPr/>
        </p:nvSpPr>
        <p:spPr>
          <a:xfrm>
            <a:off x="8569252" y="992887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A7187-12A0-42CA-B955-607697BCF352}"/>
              </a:ext>
            </a:extLst>
          </p:cNvPr>
          <p:cNvSpPr txBox="1"/>
          <p:nvPr/>
        </p:nvSpPr>
        <p:spPr>
          <a:xfrm>
            <a:off x="8549278" y="1567036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673EF-64B9-438F-BC4F-D7DF67C10F81}"/>
                  </a:ext>
                </a:extLst>
              </p:cNvPr>
              <p:cNvSpPr txBox="1"/>
              <p:nvPr/>
            </p:nvSpPr>
            <p:spPr>
              <a:xfrm>
                <a:off x="4820383" y="2782766"/>
                <a:ext cx="432361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Execution requirements: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Real-time execution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 measurement collection)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Trigger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Δt</m:t>
                    </m:r>
                  </m:oMath>
                </a14:m>
                <a:r>
                  <a:rPr lang="en-US" dirty="0"/>
                  <a:t> measurement collection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Domain/model specific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673EF-64B9-438F-BC4F-D7DF67C1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83" y="2782766"/>
                <a:ext cx="4323617" cy="1754326"/>
              </a:xfrm>
              <a:prstGeom prst="rect">
                <a:avLst/>
              </a:prstGeom>
              <a:blipFill>
                <a:blip r:embed="rId11"/>
                <a:stretch>
                  <a:fillRect l="-1269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54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/>
      <p:bldP spid="26" grpId="0"/>
      <p:bldP spid="27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E295-A290-180E-4B58-68750C6F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00" y="102646"/>
            <a:ext cx="7923213" cy="394448"/>
          </a:xfrm>
        </p:spPr>
        <p:txBody>
          <a:bodyPr/>
          <a:lstStyle/>
          <a:p>
            <a:r>
              <a:rPr lang="en-US" dirty="0"/>
              <a:t>Brewery DT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8F5FC-2774-D755-F1D7-50404466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1631-993B-0BB4-5877-A8087A8A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A1BEFE4-8CC4-0E3C-1DC2-F95C724B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7" y="1071804"/>
            <a:ext cx="2118442" cy="299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1BEF08-60D9-7AF2-ABD4-04C60AED80DB}"/>
              </a:ext>
            </a:extLst>
          </p:cNvPr>
          <p:cNvSpPr/>
          <p:nvPr/>
        </p:nvSpPr>
        <p:spPr>
          <a:xfrm>
            <a:off x="425027" y="498979"/>
            <a:ext cx="2303515" cy="40703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0000"/>
                </a:solidFill>
              </a:rPr>
              <a:t>Sensors </a:t>
            </a:r>
          </a:p>
          <a:p>
            <a:r>
              <a:rPr lang="en-US" dirty="0">
                <a:solidFill>
                  <a:srgbClr val="C00000"/>
                </a:solidFill>
              </a:rPr>
              <a:t>&amp; inputs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5EDF90-2C80-5292-9517-B9A8993C899F}"/>
              </a:ext>
            </a:extLst>
          </p:cNvPr>
          <p:cNvSpPr/>
          <p:nvPr/>
        </p:nvSpPr>
        <p:spPr>
          <a:xfrm>
            <a:off x="3340663" y="196521"/>
            <a:ext cx="3880806" cy="4357687"/>
          </a:xfrm>
          <a:prstGeom prst="roundRect">
            <a:avLst/>
          </a:prstGeom>
          <a:noFill/>
          <a:ln>
            <a:solidFill>
              <a:srgbClr val="47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Models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CE5AEEB-1F44-CDB3-2B5D-8A51A178D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27" y="264550"/>
            <a:ext cx="998080" cy="22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6CEDD9A-2B39-B517-5891-A1E3774C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945" y="277748"/>
            <a:ext cx="1420368" cy="221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787F6EA-90C0-8145-401F-665863AD3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18" y="2524498"/>
            <a:ext cx="1396378" cy="152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6DC0040B-658B-3EA5-197A-532276CE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43" y="2691870"/>
            <a:ext cx="1215339" cy="119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24BBABF7-7304-CFC8-4840-76D562F9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85" y="2942303"/>
            <a:ext cx="1249283" cy="14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F5C55-61B0-25E2-C463-AEA6FAE19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0494" y="2134829"/>
            <a:ext cx="1417239" cy="14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54E8-9ECC-43B8-7A4B-2D7D1AE0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23898"/>
            <a:ext cx="7923213" cy="394448"/>
          </a:xfrm>
        </p:spPr>
        <p:txBody>
          <a:bodyPr/>
          <a:lstStyle/>
          <a:p>
            <a:r>
              <a:rPr lang="en-US" dirty="0"/>
              <a:t>Brewery DT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F3CC76-77A0-D987-DBD6-A72D11BD9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52" y="452766"/>
            <a:ext cx="8451154" cy="411764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F207-CC4A-EECE-81ED-CA524108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A19F3-0211-B70E-3D1D-757AE541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A37700-1F48-A3C7-FAC4-97C9C71CF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Calibri"/>
              </a:rPr>
              <a:t>Note for the input: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E2B2C3-D86C-5B26-FEF3-700E4CACE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23" y="1059508"/>
            <a:ext cx="8027602" cy="293790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it-IT" dirty="0">
                <a:cs typeface="Calibri"/>
              </a:rPr>
              <a:t>Input: </a:t>
            </a:r>
            <a:endParaRPr lang="it-IT">
              <a:cs typeface="Calibri"/>
            </a:endParaRPr>
          </a:p>
          <a:p>
            <a:r>
              <a:rPr lang="it-IT" dirty="0">
                <a:cs typeface="Calibri"/>
              </a:rPr>
              <a:t>   &lt;</a:t>
            </a:r>
            <a:r>
              <a:rPr lang="it-IT" dirty="0" err="1">
                <a:cs typeface="Calibri"/>
              </a:rPr>
              <a:t>label:string</a:t>
            </a:r>
            <a:r>
              <a:rPr lang="it-IT" dirty="0">
                <a:cs typeface="Calibri"/>
              </a:rPr>
              <a:t>, </a:t>
            </a:r>
            <a:r>
              <a:rPr lang="it-IT" dirty="0" err="1">
                <a:cs typeface="Calibri"/>
              </a:rPr>
              <a:t>datatype:enum</a:t>
            </a:r>
            <a:r>
              <a:rPr lang="it-IT" dirty="0">
                <a:cs typeface="Calibri"/>
              </a:rPr>
              <a:t>, </a:t>
            </a:r>
            <a:r>
              <a:rPr lang="it-IT" dirty="0" err="1">
                <a:cs typeface="Calibri"/>
              </a:rPr>
              <a:t>unit:enum</a:t>
            </a:r>
            <a:r>
              <a:rPr lang="it-IT" dirty="0">
                <a:cs typeface="Calibri"/>
              </a:rPr>
              <a:t>, </a:t>
            </a:r>
            <a:r>
              <a:rPr lang="it-IT" dirty="0" err="1">
                <a:cs typeface="Calibri"/>
              </a:rPr>
              <a:t>processdata:enum</a:t>
            </a:r>
            <a:r>
              <a:rPr lang="it-IT" dirty="0">
                <a:cs typeface="Calibri"/>
              </a:rPr>
              <a:t>, </a:t>
            </a:r>
            <a:r>
              <a:rPr lang="it-IT" dirty="0" err="1">
                <a:cs typeface="Calibri"/>
              </a:rPr>
              <a:t>connection_name</a:t>
            </a:r>
            <a:r>
              <a:rPr lang="it-IT" dirty="0">
                <a:cs typeface="Calibri"/>
              </a:rPr>
              <a:t>&gt;</a:t>
            </a:r>
            <a:endParaRPr lang="it-IT" dirty="0">
              <a:ea typeface="Calibri"/>
              <a:cs typeface="Calibri"/>
            </a:endParaRPr>
          </a:p>
          <a:p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  <a:p>
            <a:r>
              <a:rPr lang="it-IT" sz="2000" dirty="0">
                <a:cs typeface="Calibri"/>
              </a:rPr>
              <a:t>Output:</a:t>
            </a:r>
          </a:p>
          <a:p>
            <a:r>
              <a:rPr lang="it-IT" sz="2000" dirty="0">
                <a:cs typeface="Calibri"/>
              </a:rPr>
              <a:t> &lt;</a:t>
            </a:r>
            <a:r>
              <a:rPr lang="it-IT" sz="2000" dirty="0" err="1">
                <a:cs typeface="Calibri"/>
              </a:rPr>
              <a:t>label:string</a:t>
            </a:r>
            <a:r>
              <a:rPr lang="it-IT" sz="2000" dirty="0">
                <a:cs typeface="Calibri"/>
              </a:rPr>
              <a:t>, </a:t>
            </a:r>
            <a:r>
              <a:rPr lang="it-IT" sz="2000" dirty="0" err="1">
                <a:cs typeface="Calibri"/>
              </a:rPr>
              <a:t>datatype:enum</a:t>
            </a:r>
            <a:r>
              <a:rPr lang="it-IT" sz="2000" dirty="0">
                <a:cs typeface="Calibri"/>
              </a:rPr>
              <a:t>, </a:t>
            </a:r>
            <a:r>
              <a:rPr lang="it-IT" sz="2000" dirty="0" err="1">
                <a:cs typeface="Calibri"/>
              </a:rPr>
              <a:t>unit:enum,connection_name</a:t>
            </a:r>
            <a:r>
              <a:rPr lang="it-IT" sz="2000" dirty="0">
                <a:cs typeface="Calibri"/>
              </a:rPr>
              <a:t>&gt;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94BA2F-CF23-BD2D-DBC2-087E90E6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8CEAB6-FDFA-2D57-57B8-E0400BA4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58</a:t>
            </a:fld>
            <a:endParaRPr lang="en-GB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A34333F-C656-BB7A-0D63-54380D92EEE4}"/>
              </a:ext>
            </a:extLst>
          </p:cNvPr>
          <p:cNvCxnSpPr/>
          <p:nvPr/>
        </p:nvCxnSpPr>
        <p:spPr>
          <a:xfrm>
            <a:off x="5772783" y="1716784"/>
            <a:ext cx="61898" cy="1131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2AC8EC-DE46-AF0B-4B9B-76195339EEF8}"/>
              </a:ext>
            </a:extLst>
          </p:cNvPr>
          <p:cNvSpPr txBox="1"/>
          <p:nvPr/>
        </p:nvSpPr>
        <p:spPr>
          <a:xfrm>
            <a:off x="4574232" y="2859731"/>
            <a:ext cx="3583037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cs typeface="Calibri"/>
              </a:rPr>
              <a:t>Enum</a:t>
            </a:r>
            <a:r>
              <a:rPr lang="it-IT" dirty="0">
                <a:cs typeface="Calibri"/>
              </a:rPr>
              <a:t>: &lt;</a:t>
            </a:r>
            <a:r>
              <a:rPr lang="it-IT" dirty="0" err="1">
                <a:cs typeface="Calibri"/>
              </a:rPr>
              <a:t>eventbased</a:t>
            </a:r>
            <a:r>
              <a:rPr lang="it-IT" dirty="0">
                <a:cs typeface="Calibri"/>
              </a:rPr>
              <a:t>, </a:t>
            </a:r>
            <a:r>
              <a:rPr lang="it-IT" dirty="0" err="1">
                <a:cs typeface="Calibri"/>
              </a:rPr>
              <a:t>only</a:t>
            </a:r>
            <a:r>
              <a:rPr lang="it-IT" dirty="0">
                <a:cs typeface="Calibri"/>
              </a:rPr>
              <a:t> once, </a:t>
            </a:r>
            <a:r>
              <a:rPr lang="it-IT" dirty="0" err="1">
                <a:cs typeface="Calibri"/>
              </a:rPr>
              <a:t>continous</a:t>
            </a:r>
            <a:r>
              <a:rPr lang="it-IT" dirty="0">
                <a:cs typeface="Calibri"/>
              </a:rPr>
              <a:t>&gt;</a:t>
            </a:r>
            <a:endParaRPr lang="it-IT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94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E036-6F6E-C953-3F0A-E0964B7B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4" y="0"/>
            <a:ext cx="7556500" cy="539038"/>
          </a:xfrm>
        </p:spPr>
        <p:txBody>
          <a:bodyPr/>
          <a:lstStyle/>
          <a:p>
            <a:r>
              <a:rPr lang="en-US" dirty="0"/>
              <a:t>Examples of textual model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785A-BA91-B3C1-6E62-6A13D3AED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27" y="407095"/>
            <a:ext cx="2902251" cy="41034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it-IT" sz="1200" dirty="0">
                <a:solidFill>
                  <a:srgbClr val="FF0000"/>
                </a:solidFill>
                <a:cs typeface="Calibri"/>
              </a:rPr>
              <a:t>Model:</a:t>
            </a:r>
          </a:p>
          <a:p>
            <a:r>
              <a:rPr lang="it-IT" sz="1200" dirty="0">
                <a:cs typeface="Calibri"/>
              </a:rPr>
              <a:t>    </a:t>
            </a:r>
            <a:r>
              <a:rPr lang="it-IT" sz="1200" dirty="0">
                <a:solidFill>
                  <a:schemeClr val="bg2">
                    <a:lumMod val="60000"/>
                    <a:lumOff val="40000"/>
                  </a:schemeClr>
                </a:solidFill>
                <a:cs typeface="Calibri"/>
              </a:rPr>
              <a:t>Name:</a:t>
            </a:r>
            <a:r>
              <a:rPr lang="it-IT" sz="1200" dirty="0">
                <a:cs typeface="Calibri"/>
              </a:rPr>
              <a:t> </a:t>
            </a:r>
            <a:r>
              <a:rPr lang="it-IT" sz="1200" dirty="0" err="1">
                <a:cs typeface="Calibri"/>
              </a:rPr>
              <a:t>model_name</a:t>
            </a:r>
            <a:r>
              <a:rPr lang="it-IT" sz="1200" dirty="0">
                <a:cs typeface="Calibri"/>
              </a:rPr>
              <a:t>,</a:t>
            </a:r>
            <a:endParaRPr lang="it-IT" sz="1200" dirty="0">
              <a:ea typeface="Calibri"/>
              <a:cs typeface="Calibri"/>
            </a:endParaRPr>
          </a:p>
          <a:p>
            <a:r>
              <a:rPr lang="it-IT" sz="1200" dirty="0">
                <a:cs typeface="Calibri"/>
              </a:rPr>
              <a:t>    </a:t>
            </a:r>
            <a:r>
              <a:rPr lang="it-IT" sz="1200" dirty="0">
                <a:solidFill>
                  <a:srgbClr val="00B050"/>
                </a:solidFill>
                <a:cs typeface="Calibri"/>
              </a:rPr>
              <a:t>Input:</a:t>
            </a:r>
          </a:p>
          <a:p>
            <a:r>
              <a:rPr lang="it-IT" sz="1200" dirty="0">
                <a:cs typeface="Calibri"/>
              </a:rPr>
              <a:t>         </a:t>
            </a:r>
            <a:r>
              <a:rPr lang="it-IT" sz="1200" dirty="0">
                <a:solidFill>
                  <a:srgbClr val="00B050"/>
                </a:solidFill>
                <a:cs typeface="Calibri"/>
              </a:rPr>
              <a:t>T: &lt;T, double, °C, </a:t>
            </a:r>
            <a:r>
              <a:rPr lang="it-IT" sz="1200" dirty="0" err="1">
                <a:solidFill>
                  <a:srgbClr val="00B050"/>
                </a:solidFill>
                <a:cs typeface="Calibri"/>
              </a:rPr>
              <a:t>enum</a:t>
            </a:r>
            <a:r>
              <a:rPr lang="it-IT" sz="1200" dirty="0">
                <a:solidFill>
                  <a:srgbClr val="00B050"/>
                </a:solidFill>
                <a:cs typeface="Calibri"/>
              </a:rPr>
              <a:t>, connection &gt;,</a:t>
            </a:r>
            <a:endParaRPr lang="it-IT" sz="1200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it-IT" sz="1200" dirty="0">
                <a:solidFill>
                  <a:srgbClr val="00B050"/>
                </a:solidFill>
                <a:cs typeface="Calibri"/>
              </a:rPr>
              <a:t>        C_CO2_0: &lt;C_CO2_0, </a:t>
            </a:r>
            <a:r>
              <a:rPr lang="it-IT" sz="1200" dirty="0" err="1">
                <a:solidFill>
                  <a:srgbClr val="00B050"/>
                </a:solidFill>
                <a:cs typeface="Calibri"/>
              </a:rPr>
              <a:t>float,enum</a:t>
            </a:r>
            <a:r>
              <a:rPr lang="it-IT" sz="1200" dirty="0">
                <a:solidFill>
                  <a:srgbClr val="00B050"/>
                </a:solidFill>
                <a:cs typeface="Calibri"/>
              </a:rPr>
              <a:t>, connection&gt;,</a:t>
            </a:r>
            <a:endParaRPr lang="it-IT" sz="1200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it-IT" sz="1200" dirty="0">
                <a:solidFill>
                  <a:srgbClr val="00B050"/>
                </a:solidFill>
                <a:cs typeface="Calibri"/>
              </a:rPr>
              <a:t>        C_-OH_0: &lt;C_-OH_0, </a:t>
            </a:r>
            <a:r>
              <a:rPr lang="it-IT" sz="1200" dirty="0" err="1">
                <a:solidFill>
                  <a:srgbClr val="00B050"/>
                </a:solidFill>
                <a:cs typeface="Calibri"/>
              </a:rPr>
              <a:t>float,enum</a:t>
            </a:r>
            <a:r>
              <a:rPr lang="it-IT" sz="1200" dirty="0">
                <a:solidFill>
                  <a:srgbClr val="00B050"/>
                </a:solidFill>
                <a:cs typeface="Calibri"/>
              </a:rPr>
              <a:t>, connection&gt;</a:t>
            </a:r>
            <a:endParaRPr lang="it-IT" sz="1200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it-IT" sz="1200" dirty="0">
                <a:solidFill>
                  <a:srgbClr val="00B050"/>
                </a:solidFill>
                <a:cs typeface="Calibri"/>
              </a:rPr>
              <a:t>    </a:t>
            </a:r>
            <a:r>
              <a:rPr lang="it-IT" sz="1200" dirty="0">
                <a:solidFill>
                  <a:srgbClr val="FFC000"/>
                </a:solidFill>
                <a:cs typeface="Calibri"/>
              </a:rPr>
              <a:t>Param:</a:t>
            </a:r>
            <a:br>
              <a:rPr lang="it-IT" sz="1200" dirty="0">
                <a:cs typeface="Calibri"/>
              </a:rPr>
            </a:br>
            <a:r>
              <a:rPr lang="it-IT" sz="1200" dirty="0">
                <a:solidFill>
                  <a:srgbClr val="FFC000"/>
                </a:solidFill>
                <a:cs typeface="Calibri"/>
              </a:rPr>
              <a:t>         param1: &lt;param1,xxx,xxx,enum,connection&gt;,</a:t>
            </a:r>
            <a:endParaRPr lang="en-US" sz="1200" dirty="0">
              <a:solidFill>
                <a:srgbClr val="FFC000"/>
              </a:solidFill>
              <a:cs typeface="Calibri"/>
            </a:endParaRPr>
          </a:p>
          <a:p>
            <a:r>
              <a:rPr lang="it-IT" sz="1200" dirty="0">
                <a:solidFill>
                  <a:srgbClr val="FFC000"/>
                </a:solidFill>
                <a:cs typeface="Calibri"/>
              </a:rPr>
              <a:t>         param2:  &lt;param2,xxx,xxx,enum,connection&gt;,</a:t>
            </a:r>
            <a:endParaRPr lang="en-US" sz="1200" dirty="0">
              <a:solidFill>
                <a:srgbClr val="FFC000"/>
              </a:solidFill>
              <a:cs typeface="Calibri"/>
            </a:endParaRPr>
          </a:p>
          <a:p>
            <a:r>
              <a:rPr lang="it-IT" sz="1200" dirty="0">
                <a:solidFill>
                  <a:srgbClr val="FFC000"/>
                </a:solidFill>
                <a:cs typeface="Calibri"/>
              </a:rPr>
              <a:t>          param3: &lt;param3,xxx,xxx,enum,connection&gt; </a:t>
            </a:r>
            <a:endParaRPr lang="en-US" sz="1200" dirty="0">
              <a:solidFill>
                <a:srgbClr val="FFC000"/>
              </a:solidFill>
              <a:cs typeface="Calibri"/>
            </a:endParaRPr>
          </a:p>
          <a:p>
            <a:r>
              <a:rPr lang="it-IT" sz="1200" dirty="0">
                <a:cs typeface="Calibri"/>
              </a:rPr>
              <a:t> 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    Output: </a:t>
            </a:r>
            <a:r>
              <a:rPr lang="it-IT" sz="1200" dirty="0" err="1">
                <a:solidFill>
                  <a:srgbClr val="7030A0"/>
                </a:solidFill>
                <a:cs typeface="Calibri"/>
              </a:rPr>
              <a:t>same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 </a:t>
            </a:r>
            <a:r>
              <a:rPr lang="it-IT" sz="1200" dirty="0" err="1">
                <a:solidFill>
                  <a:srgbClr val="7030A0"/>
                </a:solidFill>
                <a:cs typeface="Calibri"/>
              </a:rPr>
              <a:t>as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 input</a:t>
            </a:r>
            <a:br>
              <a:rPr lang="it-IT" sz="1200" dirty="0">
                <a:cs typeface="Calibri"/>
              </a:rPr>
            </a:br>
            <a:r>
              <a:rPr lang="it-IT" sz="1200" dirty="0">
                <a:solidFill>
                  <a:srgbClr val="7030A0"/>
                </a:solidFill>
                <a:cs typeface="Calibri"/>
              </a:rPr>
              <a:t>          C_y</a:t>
            </a:r>
            <a:r>
              <a:rPr lang="it-IT" sz="1200" dirty="0">
                <a:solidFill>
                  <a:srgbClr val="000000"/>
                </a:solidFill>
                <a:cs typeface="Calibri"/>
              </a:rPr>
              <a:t>: 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&lt;C_y, xxx, xxx&gt;,</a:t>
            </a:r>
          </a:p>
          <a:p>
            <a:r>
              <a:rPr lang="it-IT" sz="1200" dirty="0">
                <a:solidFill>
                  <a:srgbClr val="7030A0"/>
                </a:solidFill>
                <a:cs typeface="Calibri"/>
              </a:rPr>
              <a:t>          C_m</a:t>
            </a:r>
            <a:r>
              <a:rPr lang="it-IT" sz="1200" dirty="0">
                <a:solidFill>
                  <a:srgbClr val="000000"/>
                </a:solidFill>
                <a:cs typeface="Calibri"/>
              </a:rPr>
              <a:t>: 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&lt;C_m, xxx, xxx&gt;,</a:t>
            </a:r>
            <a:endParaRPr lang="it-IT" sz="1200" dirty="0">
              <a:cs typeface="Calibri"/>
            </a:endParaRPr>
          </a:p>
          <a:p>
            <a:r>
              <a:rPr lang="it-IT" sz="1200" dirty="0">
                <a:solidFill>
                  <a:srgbClr val="7030A0"/>
                </a:solidFill>
                <a:cs typeface="Calibri"/>
              </a:rPr>
              <a:t>          C_n</a:t>
            </a:r>
            <a:r>
              <a:rPr lang="it-IT" sz="1200" dirty="0">
                <a:solidFill>
                  <a:srgbClr val="000000"/>
                </a:solidFill>
                <a:cs typeface="Calibri"/>
              </a:rPr>
              <a:t>: 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&lt;C_n, xxx, xxx&gt;,</a:t>
            </a:r>
            <a:endParaRPr lang="it-IT" sz="1200" dirty="0"/>
          </a:p>
          <a:p>
            <a:r>
              <a:rPr lang="it-IT" sz="1200" dirty="0">
                <a:solidFill>
                  <a:srgbClr val="7030A0"/>
                </a:solidFill>
                <a:cs typeface="Calibri"/>
              </a:rPr>
              <a:t>          C_CO2</a:t>
            </a:r>
            <a:r>
              <a:rPr lang="it-IT" sz="1200" dirty="0">
                <a:solidFill>
                  <a:srgbClr val="000000"/>
                </a:solidFill>
                <a:cs typeface="Calibri"/>
              </a:rPr>
              <a:t>: 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&lt;C_CO2, xxx, xxx&gt;,</a:t>
            </a:r>
            <a:endParaRPr lang="it-IT" sz="1200" dirty="0">
              <a:cs typeface="Calibri"/>
            </a:endParaRPr>
          </a:p>
          <a:p>
            <a:r>
              <a:rPr lang="it-IT" sz="1200" dirty="0">
                <a:solidFill>
                  <a:srgbClr val="7030A0"/>
                </a:solidFill>
                <a:cs typeface="Calibri"/>
              </a:rPr>
              <a:t>          C_-OH</a:t>
            </a:r>
            <a:r>
              <a:rPr lang="it-IT" sz="1200" dirty="0">
                <a:solidFill>
                  <a:srgbClr val="000000"/>
                </a:solidFill>
                <a:cs typeface="Calibri"/>
              </a:rPr>
              <a:t>: 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&lt;C_-OH, xxx, xxx&gt;,</a:t>
            </a:r>
            <a:endParaRPr lang="it-IT" sz="1200" dirty="0"/>
          </a:p>
          <a:p>
            <a:r>
              <a:rPr lang="it-IT" sz="1200" dirty="0">
                <a:solidFill>
                  <a:srgbClr val="7030A0"/>
                </a:solidFill>
                <a:cs typeface="Calibri"/>
              </a:rPr>
              <a:t>          y_rate</a:t>
            </a:r>
            <a:r>
              <a:rPr lang="it-IT" sz="1200" dirty="0">
                <a:solidFill>
                  <a:srgbClr val="000000"/>
                </a:solidFill>
                <a:cs typeface="Calibri"/>
              </a:rPr>
              <a:t> 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&lt;y_rate, xxx, xxx&gt;,</a:t>
            </a:r>
            <a:endParaRPr lang="it-IT" sz="1200" dirty="0"/>
          </a:p>
          <a:p>
            <a:r>
              <a:rPr lang="it-IT" sz="1200" dirty="0">
                <a:solidFill>
                  <a:srgbClr val="7030A0"/>
                </a:solidFill>
                <a:cs typeface="Calibri"/>
              </a:rPr>
              <a:t>          g_rate</a:t>
            </a:r>
            <a:r>
              <a:rPr lang="it-IT" sz="1200" dirty="0">
                <a:solidFill>
                  <a:srgbClr val="000000"/>
                </a:solidFill>
                <a:cs typeface="Calibri"/>
              </a:rPr>
              <a:t> 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&lt;g_rate, xxx, xxx&gt;,</a:t>
            </a:r>
            <a:endParaRPr lang="it-IT" sz="1200" dirty="0"/>
          </a:p>
          <a:p>
            <a:r>
              <a:rPr lang="it-IT" sz="1200" dirty="0">
                <a:solidFill>
                  <a:srgbClr val="7030A0"/>
                </a:solidFill>
                <a:cs typeface="Calibri"/>
              </a:rPr>
              <a:t>          m_rate</a:t>
            </a:r>
            <a:r>
              <a:rPr lang="it-IT" sz="1200" dirty="0">
                <a:solidFill>
                  <a:srgbClr val="000000"/>
                </a:solidFill>
                <a:cs typeface="Calibri"/>
              </a:rPr>
              <a:t> 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&lt;m_rate, xxx, xxx&gt;,</a:t>
            </a:r>
            <a:endParaRPr lang="it-IT" sz="1200" dirty="0"/>
          </a:p>
          <a:p>
            <a:r>
              <a:rPr lang="it-IT" sz="1200" dirty="0">
                <a:solidFill>
                  <a:srgbClr val="7030A0"/>
                </a:solidFill>
                <a:cs typeface="Calibri"/>
              </a:rPr>
              <a:t>          n_rate</a:t>
            </a:r>
            <a:r>
              <a:rPr lang="it-IT" sz="1200" dirty="0">
                <a:solidFill>
                  <a:srgbClr val="000000"/>
                </a:solidFill>
                <a:cs typeface="Calibri"/>
              </a:rPr>
              <a:t> </a:t>
            </a:r>
            <a:r>
              <a:rPr lang="it-IT" sz="1200" dirty="0">
                <a:solidFill>
                  <a:srgbClr val="7030A0"/>
                </a:solidFill>
                <a:cs typeface="Calibri"/>
              </a:rPr>
              <a:t>&lt;n_rate, xxx, xxx&gt;</a:t>
            </a:r>
            <a:endParaRPr lang="it-IT" sz="1200" dirty="0"/>
          </a:p>
          <a:p>
            <a:endParaRPr lang="LID4096" sz="105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891EB-D76C-68FB-C6F5-E20F6E7A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22710-237A-F125-1FBC-19DD883B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59</a:t>
            </a:fld>
            <a:endParaRPr lang="en-GB" dirty="0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55EE4350-E606-F281-5C85-769AED169056}"/>
              </a:ext>
            </a:extLst>
          </p:cNvPr>
          <p:cNvSpPr txBox="1"/>
          <p:nvPr/>
        </p:nvSpPr>
        <p:spPr>
          <a:xfrm>
            <a:off x="4279213" y="392870"/>
            <a:ext cx="384561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cs typeface="Calibri"/>
              </a:rPr>
              <a:t>Connections: {</a:t>
            </a:r>
          </a:p>
          <a:p>
            <a:r>
              <a:rPr lang="it-IT" sz="1200" dirty="0">
                <a:cs typeface="Calibri"/>
              </a:rPr>
              <a:t>  </a:t>
            </a:r>
            <a:r>
              <a:rPr lang="it-IT" sz="12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Connect_1: [&lt;Comp_out,Port_out&gt;,&lt; Comp_in,Port_in&gt;]</a:t>
            </a:r>
          </a:p>
          <a:p>
            <a:r>
              <a:rPr lang="it-IT" sz="1200" dirty="0">
                <a:cs typeface="Calibri"/>
              </a:rPr>
              <a:t>  Connect_1: [&lt; Thermo, Temp&gt;, &lt;yeast, T&gt;]</a:t>
            </a:r>
            <a:br>
              <a:rPr lang="it-IT" sz="1200" dirty="0">
                <a:cs typeface="Calibri"/>
              </a:rPr>
            </a:br>
            <a:r>
              <a:rPr lang="it-IT" sz="1200" dirty="0">
                <a:cs typeface="Calibri"/>
              </a:rPr>
              <a:t>}</a:t>
            </a:r>
          </a:p>
          <a:p>
            <a:endParaRPr lang="it-IT" sz="1200" dirty="0">
              <a:cs typeface="Calibri"/>
            </a:endParaRPr>
          </a:p>
          <a:p>
            <a:r>
              <a:rPr lang="it-IT" sz="1200" dirty="0">
                <a:cs typeface="Calibri"/>
              </a:rPr>
              <a:t>Agregator: {</a:t>
            </a:r>
          </a:p>
          <a:p>
            <a:r>
              <a:rPr lang="it-IT" sz="1200" dirty="0">
                <a:cs typeface="Calibri"/>
              </a:rPr>
              <a:t>  </a:t>
            </a:r>
            <a:r>
              <a:rPr lang="it-IT" sz="12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input1: &lt;Name,connector&gt;</a:t>
            </a:r>
          </a:p>
          <a:p>
            <a:r>
              <a:rPr lang="it-IT" sz="1200" dirty="0">
                <a:cs typeface="Calibri"/>
              </a:rPr>
              <a:t>  input1: &lt;C_y,connect_1&gt;</a:t>
            </a:r>
          </a:p>
          <a:p>
            <a:r>
              <a:rPr lang="it-IT" sz="1200" dirty="0">
                <a:cs typeface="Calibri"/>
              </a:rPr>
              <a:t>  input2: &lt;C_g,connect_13&gt;</a:t>
            </a:r>
          </a:p>
          <a:p>
            <a:r>
              <a:rPr lang="it-IT" sz="1200" dirty="0">
                <a:cs typeface="Calibri"/>
              </a:rPr>
              <a:t>  input3: &lt;C_m,connect_14&gt;</a:t>
            </a:r>
          </a:p>
          <a:p>
            <a:r>
              <a:rPr lang="it-IT" sz="1200" dirty="0">
                <a:cs typeface="Calibri"/>
              </a:rPr>
              <a:t>  </a:t>
            </a:r>
            <a:r>
              <a:rPr lang="it-IT" sz="12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output:[Name,&lt;agregation&gt;,datatype]</a:t>
            </a:r>
          </a:p>
          <a:p>
            <a:r>
              <a:rPr lang="it-IT" sz="1200" dirty="0">
                <a:cs typeface="Calibri"/>
              </a:rPr>
              <a:t>  output:[Concentration,&lt;C_y,C_g,C_m&gt;,array]</a:t>
            </a:r>
            <a:br>
              <a:rPr lang="it-IT" sz="1200" dirty="0">
                <a:cs typeface="Calibri"/>
              </a:rPr>
            </a:br>
            <a:r>
              <a:rPr lang="it-IT" sz="1200" dirty="0">
                <a:cs typeface="Calibri"/>
              </a:rPr>
              <a:t>}</a:t>
            </a:r>
          </a:p>
          <a:p>
            <a:endParaRPr lang="it-IT" sz="1200" dirty="0">
              <a:cs typeface="Calibri"/>
            </a:endParaRPr>
          </a:p>
          <a:p>
            <a:r>
              <a:rPr lang="it-IT" sz="1200" dirty="0">
                <a:cs typeface="Calibri"/>
              </a:rPr>
              <a:t>Switch:</a:t>
            </a:r>
          </a:p>
          <a:p>
            <a:r>
              <a:rPr lang="it-IT" sz="1200" dirty="0">
                <a:cs typeface="Calibri"/>
              </a:rPr>
              <a:t>   Name:</a:t>
            </a:r>
          </a:p>
          <a:p>
            <a:r>
              <a:rPr lang="it-IT" sz="1200" dirty="0">
                <a:cs typeface="Calibri"/>
              </a:rPr>
              <a:t>   Input:</a:t>
            </a:r>
          </a:p>
          <a:p>
            <a:r>
              <a:rPr lang="it-IT" sz="1200" dirty="0">
                <a:cs typeface="Calibri"/>
              </a:rPr>
              <a:t>       PortI1:</a:t>
            </a:r>
          </a:p>
          <a:p>
            <a:r>
              <a:rPr lang="it-IT" sz="1200" dirty="0">
                <a:cs typeface="Calibri"/>
              </a:rPr>
              <a:t>       PortI2:</a:t>
            </a:r>
          </a:p>
          <a:p>
            <a:r>
              <a:rPr lang="it-IT" sz="1200" dirty="0">
                <a:cs typeface="Calibri"/>
              </a:rPr>
              <a:t>   Output:</a:t>
            </a:r>
          </a:p>
          <a:p>
            <a:r>
              <a:rPr lang="it-IT" sz="1200" dirty="0">
                <a:cs typeface="Calibri"/>
              </a:rPr>
              <a:t>       PortO2:</a:t>
            </a:r>
          </a:p>
          <a:p>
            <a:endParaRPr lang="it-IT" sz="1200" dirty="0">
              <a:cs typeface="Calibri"/>
            </a:endParaRPr>
          </a:p>
          <a:p>
            <a:r>
              <a:rPr lang="it-IT" sz="1200" dirty="0">
                <a:cs typeface="Calibri"/>
              </a:rPr>
              <a:t>   </a:t>
            </a:r>
          </a:p>
          <a:p>
            <a:r>
              <a:rPr lang="it-IT" sz="1200" dirty="0">
                <a:cs typeface="Calibri"/>
              </a:rPr>
              <a:t>       </a:t>
            </a:r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BA1CAE97-2166-32CA-D2B9-288A362BF8B4}"/>
              </a:ext>
            </a:extLst>
          </p:cNvPr>
          <p:cNvSpPr txBox="1"/>
          <p:nvPr/>
        </p:nvSpPr>
        <p:spPr>
          <a:xfrm>
            <a:off x="6374559" y="2983385"/>
            <a:ext cx="171489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cs typeface="Calibri"/>
              </a:rPr>
              <a:t>Duplicator: {</a:t>
            </a:r>
          </a:p>
          <a:p>
            <a:r>
              <a:rPr lang="it-IT" sz="1200" dirty="0">
                <a:cs typeface="Calibri"/>
              </a:rPr>
              <a:t>  Num_output: 4</a:t>
            </a:r>
          </a:p>
          <a:p>
            <a:r>
              <a:rPr lang="it-IT" sz="1200" dirty="0">
                <a:cs typeface="Calibri"/>
              </a:rPr>
              <a:t>  out_1:&lt;name&gt;</a:t>
            </a:r>
          </a:p>
          <a:p>
            <a:r>
              <a:rPr lang="it-IT" sz="1200" dirty="0">
                <a:cs typeface="Calibri"/>
              </a:rPr>
              <a:t>  out_2 :&lt;name&gt;</a:t>
            </a:r>
          </a:p>
          <a:p>
            <a:r>
              <a:rPr lang="it-IT" sz="1200" dirty="0">
                <a:cs typeface="Calibri"/>
              </a:rPr>
              <a:t>  out_3 :&lt;name&gt;</a:t>
            </a:r>
          </a:p>
          <a:p>
            <a:r>
              <a:rPr lang="it-IT" sz="1200" dirty="0">
                <a:cs typeface="Calibri"/>
              </a:rPr>
              <a:t>  out_4 :&lt;name&gt;</a:t>
            </a:r>
            <a:br>
              <a:rPr lang="it-IT" sz="1200" dirty="0">
                <a:cs typeface="Calibri"/>
              </a:rPr>
            </a:br>
            <a:r>
              <a:rPr lang="it-IT" sz="1200" dirty="0">
                <a:cs typeface="Calibri"/>
              </a:rPr>
              <a:t>}</a:t>
            </a:r>
          </a:p>
          <a:p>
            <a:endParaRPr lang="it-IT" sz="1200" dirty="0">
              <a:cs typeface="Calibri"/>
            </a:endParaRPr>
          </a:p>
          <a:p>
            <a:r>
              <a:rPr lang="it-IT" sz="1200" dirty="0">
                <a:cs typeface="Calibri"/>
              </a:rPr>
              <a:t>   </a:t>
            </a:r>
          </a:p>
          <a:p>
            <a:r>
              <a:rPr lang="it-IT" sz="1200" dirty="0">
                <a:cs typeface="Calibri"/>
              </a:rPr>
              <a:t>       </a:t>
            </a:r>
          </a:p>
        </p:txBody>
      </p:sp>
      <p:pic>
        <p:nvPicPr>
          <p:cNvPr id="10" name="Immagine 9" descr="Immagine che contiene schizzo, linea, design&#10;&#10;Descrizione generata automaticamente">
            <a:extLst>
              <a:ext uri="{FF2B5EF4-FFF2-40B4-BE49-F238E27FC236}">
                <a16:creationId xmlns:a16="http://schemas.microsoft.com/office/drawing/2014/main" id="{3D65C10C-0C53-DEF7-3EE1-28AB64D8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662" y="3250333"/>
            <a:ext cx="1019175" cy="800100"/>
          </a:xfrm>
          <a:prstGeom prst="rect">
            <a:avLst/>
          </a:prstGeom>
        </p:spPr>
      </p:pic>
      <p:pic>
        <p:nvPicPr>
          <p:cNvPr id="11" name="Immagine 10" descr="Immagine che contiene diagramma, linea, lavagna, Carattere&#10;&#10;Descrizione generata automaticamente">
            <a:extLst>
              <a:ext uri="{FF2B5EF4-FFF2-40B4-BE49-F238E27FC236}">
                <a16:creationId xmlns:a16="http://schemas.microsoft.com/office/drawing/2014/main" id="{01E39F7E-66E5-522C-65C1-5CE9901DE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991" y="1458719"/>
            <a:ext cx="853440" cy="93535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E58100C-3B2A-C08A-338D-C8AD0C3A9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222" y="3189200"/>
            <a:ext cx="1009650" cy="409575"/>
          </a:xfrm>
          <a:prstGeom prst="rect">
            <a:avLst/>
          </a:prstGeom>
        </p:spPr>
      </p:pic>
      <p:pic>
        <p:nvPicPr>
          <p:cNvPr id="13" name="Immagine 12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1CF83510-8AEC-0CFC-EC4A-BE8DAE194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983" y="1423746"/>
            <a:ext cx="1070418" cy="148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8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A108-D432-CC39-7608-689A4590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86B6B-AE39-D5EE-10C3-05F60BDE6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Progress:</a:t>
            </a:r>
          </a:p>
          <a:p>
            <a:pPr marL="523875" lvl="2" indent="-342900"/>
            <a:r>
              <a:rPr lang="en-US" dirty="0"/>
              <a:t>Language → change in all syntax (to make language less verbose)</a:t>
            </a:r>
          </a:p>
          <a:p>
            <a:pPr marL="523875" lvl="2" indent="-342900"/>
            <a:r>
              <a:rPr lang="en-US" dirty="0"/>
              <a:t>Paper in Workshop on Collaborative and Participatory Modeling (</a:t>
            </a:r>
            <a:r>
              <a:rPr lang="en-US" dirty="0" err="1"/>
              <a:t>CoPaMo</a:t>
            </a:r>
            <a:r>
              <a:rPr lang="en-US" dirty="0"/>
              <a:t>) (MODELS ’24)</a:t>
            </a:r>
          </a:p>
          <a:p>
            <a:pPr lvl="2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PC in MPS4CPS (1 paper) &amp; Models Tool demos (3 papers)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08B08-8011-202C-1197-C3056D8B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66FE7-A3B9-74EC-8ABB-4E55CE77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2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8AB4-F72E-8A3E-AC4F-A37D8A755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93" y="45880"/>
            <a:ext cx="7923213" cy="394448"/>
          </a:xfrm>
        </p:spPr>
        <p:txBody>
          <a:bodyPr/>
          <a:lstStyle/>
          <a:p>
            <a:r>
              <a:rPr lang="en-US" dirty="0"/>
              <a:t>DSL Orchestration progress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0251-DA0C-26F6-7D46-6E8631314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394" y="666089"/>
            <a:ext cx="1166406" cy="394448"/>
          </a:xfrm>
        </p:spPr>
        <p:txBody>
          <a:bodyPr/>
          <a:lstStyle/>
          <a:p>
            <a:r>
              <a:rPr lang="en-US" dirty="0"/>
              <a:t>State update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21B3E-D19A-3891-3415-2E12D173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6B730-E624-9CE5-CC3F-E0D8E9E0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56A228D-4A98-7C3C-A352-4025051DD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11" y="1060537"/>
            <a:ext cx="5777847" cy="352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EF070-E99B-2B05-A2FE-DAA6D6C4D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913" y="1060537"/>
            <a:ext cx="2741539" cy="15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277DE3-2F26-A380-0C8A-6C2FD332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50" y="2928471"/>
            <a:ext cx="2741539" cy="15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209F56-133B-3C2E-7399-4FFA37CABD6F}"/>
              </a:ext>
            </a:extLst>
          </p:cNvPr>
          <p:cNvSpPr txBox="1">
            <a:spLocks/>
          </p:cNvSpPr>
          <p:nvPr/>
        </p:nvSpPr>
        <p:spPr>
          <a:xfrm>
            <a:off x="6364676" y="2654294"/>
            <a:ext cx="1166406" cy="3944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413"/>
              </a:spcBef>
              <a:spcAft>
                <a:spcPts val="413"/>
              </a:spcAft>
              <a:buFont typeface="Arial" panose="020B0604020202020204" pitchFamily="34" charset="0"/>
              <a:buNone/>
              <a:defRPr sz="16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lnSpc>
                <a:spcPct val="100000"/>
              </a:lnSpc>
              <a:spcBef>
                <a:spcPts val="413"/>
              </a:spcBef>
              <a:spcAft>
                <a:spcPts val="413"/>
              </a:spcAft>
              <a:buFont typeface="Arial" panose="020B0604020202020204" pitchFamily="34" charset="0"/>
              <a:buNone/>
              <a:defRPr sz="19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02500" indent="-202500" algn="l" defTabSz="514350" rtl="0" eaLnBrk="1" latinLnBrk="0" hangingPunct="1">
              <a:lnSpc>
                <a:spcPct val="100000"/>
              </a:lnSpc>
              <a:spcBef>
                <a:spcPts val="413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05000" indent="-202500" algn="l" defTabSz="51435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07500" indent="-20250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Prediction</a:t>
            </a:r>
            <a:endParaRPr lang="en-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EA98F2-2DC9-2847-ECF4-BC8EE19FCE13}"/>
              </a:ext>
            </a:extLst>
          </p:cNvPr>
          <p:cNvSpPr/>
          <p:nvPr/>
        </p:nvSpPr>
        <p:spPr>
          <a:xfrm>
            <a:off x="7297271" y="3478306"/>
            <a:ext cx="454211" cy="31077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800384-3D1D-A822-5008-A349BE6F2EE4}"/>
              </a:ext>
            </a:extLst>
          </p:cNvPr>
          <p:cNvSpPr/>
          <p:nvPr/>
        </p:nvSpPr>
        <p:spPr>
          <a:xfrm>
            <a:off x="7222565" y="1607384"/>
            <a:ext cx="454211" cy="31077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7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E42F-256C-111A-A1A6-6029C3C7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services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B4804-7280-D93B-0575-9153C51E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01" y="1112083"/>
            <a:ext cx="2818590" cy="20815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Fault detection &amp; diagnosis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3856D-BD4F-A722-C5CE-28C79F0B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B32D4-1052-586A-DE3E-F225A28B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EABB74-E3C9-28EE-9C1D-8AFDCB1D9CEE}"/>
              </a:ext>
            </a:extLst>
          </p:cNvPr>
          <p:cNvSpPr/>
          <p:nvPr/>
        </p:nvSpPr>
        <p:spPr>
          <a:xfrm>
            <a:off x="3913094" y="938676"/>
            <a:ext cx="1035424" cy="486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update</a:t>
            </a:r>
            <a:endParaRPr lang="en-N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DEAB5C-80F2-A653-BBF4-A0C127EDC9F8}"/>
              </a:ext>
            </a:extLst>
          </p:cNvPr>
          <p:cNvCxnSpPr/>
          <p:nvPr/>
        </p:nvCxnSpPr>
        <p:spPr>
          <a:xfrm>
            <a:off x="3536576" y="1112082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C96CB3-A578-83A0-9024-1B929595F46D}"/>
              </a:ext>
            </a:extLst>
          </p:cNvPr>
          <p:cNvCxnSpPr/>
          <p:nvPr/>
        </p:nvCxnSpPr>
        <p:spPr>
          <a:xfrm>
            <a:off x="3536576" y="1284652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DAF25-3608-5195-2958-4BF24B9580D5}"/>
              </a:ext>
            </a:extLst>
          </p:cNvPr>
          <p:cNvSpPr txBox="1"/>
          <p:nvPr/>
        </p:nvSpPr>
        <p:spPr>
          <a:xfrm>
            <a:off x="3079376" y="887237"/>
            <a:ext cx="826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Measure var</a:t>
            </a:r>
            <a:endParaRPr lang="en-NL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A239-3B4B-55BF-6745-5F141FECCACA}"/>
              </a:ext>
            </a:extLst>
          </p:cNvPr>
          <p:cNvSpPr txBox="1"/>
          <p:nvPr/>
        </p:nvSpPr>
        <p:spPr>
          <a:xfrm>
            <a:off x="3193676" y="1108136"/>
            <a:ext cx="531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Param</a:t>
            </a:r>
            <a:endParaRPr lang="en-NL" sz="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DE860D-24D8-F4DB-4A1C-F651C5EBAF95}"/>
              </a:ext>
            </a:extLst>
          </p:cNvPr>
          <p:cNvCxnSpPr/>
          <p:nvPr/>
        </p:nvCxnSpPr>
        <p:spPr>
          <a:xfrm>
            <a:off x="4948518" y="1179169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2B2F5B-CA48-5614-687F-EFE4D322F222}"/>
              </a:ext>
            </a:extLst>
          </p:cNvPr>
          <p:cNvSpPr txBox="1"/>
          <p:nvPr/>
        </p:nvSpPr>
        <p:spPr>
          <a:xfrm>
            <a:off x="5006276" y="838740"/>
            <a:ext cx="64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State updated</a:t>
            </a:r>
            <a:endParaRPr lang="en-NL" sz="9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BF4122-8F29-94FB-D128-23780826AFFA}"/>
              </a:ext>
            </a:extLst>
          </p:cNvPr>
          <p:cNvSpPr/>
          <p:nvPr/>
        </p:nvSpPr>
        <p:spPr>
          <a:xfrm>
            <a:off x="6689251" y="935813"/>
            <a:ext cx="1035424" cy="486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What-if analysis</a:t>
            </a:r>
            <a:endParaRPr lang="en-N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5A053E-376C-9480-ED98-ED2D1E062A03}"/>
              </a:ext>
            </a:extLst>
          </p:cNvPr>
          <p:cNvCxnSpPr/>
          <p:nvPr/>
        </p:nvCxnSpPr>
        <p:spPr>
          <a:xfrm>
            <a:off x="6312733" y="1109219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2F09EA-0900-1EE4-C726-47E457FB4795}"/>
              </a:ext>
            </a:extLst>
          </p:cNvPr>
          <p:cNvCxnSpPr/>
          <p:nvPr/>
        </p:nvCxnSpPr>
        <p:spPr>
          <a:xfrm>
            <a:off x="6312733" y="1281789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06C296-0916-A31C-287E-174D19315C78}"/>
              </a:ext>
            </a:extLst>
          </p:cNvPr>
          <p:cNvSpPr txBox="1"/>
          <p:nvPr/>
        </p:nvSpPr>
        <p:spPr>
          <a:xfrm>
            <a:off x="5855533" y="884374"/>
            <a:ext cx="826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Scenarios </a:t>
            </a:r>
            <a:endParaRPr lang="en-NL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67D668-7381-0834-BC18-CEE65B7A15A0}"/>
              </a:ext>
            </a:extLst>
          </p:cNvPr>
          <p:cNvSpPr txBox="1"/>
          <p:nvPr/>
        </p:nvSpPr>
        <p:spPr>
          <a:xfrm>
            <a:off x="5969833" y="1105273"/>
            <a:ext cx="531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Param</a:t>
            </a:r>
            <a:endParaRPr lang="en-NL" sz="9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97F0CC-0B17-1648-CBB3-B7BB41D09D9A}"/>
              </a:ext>
            </a:extLst>
          </p:cNvPr>
          <p:cNvCxnSpPr/>
          <p:nvPr/>
        </p:nvCxnSpPr>
        <p:spPr>
          <a:xfrm>
            <a:off x="7724675" y="1176306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8625B3-4BC0-E4BE-67EB-BD86E3E9864C}"/>
              </a:ext>
            </a:extLst>
          </p:cNvPr>
          <p:cNvSpPr txBox="1"/>
          <p:nvPr/>
        </p:nvSpPr>
        <p:spPr>
          <a:xfrm>
            <a:off x="7782433" y="835877"/>
            <a:ext cx="64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Resulting var</a:t>
            </a:r>
            <a:endParaRPr lang="en-NL" sz="9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747257-482C-E847-6AA4-4229F7E746CE}"/>
              </a:ext>
            </a:extLst>
          </p:cNvPr>
          <p:cNvSpPr/>
          <p:nvPr/>
        </p:nvSpPr>
        <p:spPr>
          <a:xfrm>
            <a:off x="4054287" y="1776386"/>
            <a:ext cx="1298817" cy="486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  <a:endParaRPr lang="en-N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AF3EA6-530C-1270-AC88-37F1FC0D8AA6}"/>
              </a:ext>
            </a:extLst>
          </p:cNvPr>
          <p:cNvCxnSpPr/>
          <p:nvPr/>
        </p:nvCxnSpPr>
        <p:spPr>
          <a:xfrm>
            <a:off x="3677770" y="2122362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81FB03-248C-CF93-FB46-6E042CF711C4}"/>
              </a:ext>
            </a:extLst>
          </p:cNvPr>
          <p:cNvSpPr txBox="1"/>
          <p:nvPr/>
        </p:nvSpPr>
        <p:spPr>
          <a:xfrm>
            <a:off x="3334870" y="1945846"/>
            <a:ext cx="531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Param</a:t>
            </a:r>
            <a:endParaRPr lang="en-NL" sz="9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5C42D3-6031-C6DA-372D-38B87A33581B}"/>
              </a:ext>
            </a:extLst>
          </p:cNvPr>
          <p:cNvCxnSpPr/>
          <p:nvPr/>
        </p:nvCxnSpPr>
        <p:spPr>
          <a:xfrm>
            <a:off x="5394384" y="2016879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F9133D-173A-CE78-EB6D-0C139E882577}"/>
              </a:ext>
            </a:extLst>
          </p:cNvPr>
          <p:cNvSpPr txBox="1"/>
          <p:nvPr/>
        </p:nvSpPr>
        <p:spPr>
          <a:xfrm>
            <a:off x="5337799" y="1676270"/>
            <a:ext cx="64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Resulting  var</a:t>
            </a:r>
            <a:endParaRPr lang="en-NL" sz="9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85FB45-AD6A-8565-E734-B4071492F25D}"/>
              </a:ext>
            </a:extLst>
          </p:cNvPr>
          <p:cNvSpPr/>
          <p:nvPr/>
        </p:nvSpPr>
        <p:spPr>
          <a:xfrm>
            <a:off x="6830445" y="1773523"/>
            <a:ext cx="1488654" cy="486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Optimization</a:t>
            </a:r>
            <a:endParaRPr lang="en-NL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1D1D14-AE8A-3462-B4B9-E52462AE62B1}"/>
              </a:ext>
            </a:extLst>
          </p:cNvPr>
          <p:cNvCxnSpPr/>
          <p:nvPr/>
        </p:nvCxnSpPr>
        <p:spPr>
          <a:xfrm>
            <a:off x="6453927" y="1946929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41B33E-7480-0206-3F77-A3ED2E334DA9}"/>
              </a:ext>
            </a:extLst>
          </p:cNvPr>
          <p:cNvCxnSpPr/>
          <p:nvPr/>
        </p:nvCxnSpPr>
        <p:spPr>
          <a:xfrm>
            <a:off x="6453927" y="2119499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57BD848-DF5F-0002-5946-15974C48DDD4}"/>
              </a:ext>
            </a:extLst>
          </p:cNvPr>
          <p:cNvSpPr txBox="1"/>
          <p:nvPr/>
        </p:nvSpPr>
        <p:spPr>
          <a:xfrm>
            <a:off x="6012949" y="1649263"/>
            <a:ext cx="62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Objective function </a:t>
            </a:r>
            <a:endParaRPr lang="en-NL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14DC28-7392-1084-6E12-EAF4E07309D5}"/>
              </a:ext>
            </a:extLst>
          </p:cNvPr>
          <p:cNvSpPr txBox="1"/>
          <p:nvPr/>
        </p:nvSpPr>
        <p:spPr>
          <a:xfrm>
            <a:off x="5969833" y="1942983"/>
            <a:ext cx="672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Constrains</a:t>
            </a:r>
            <a:endParaRPr lang="en-NL" sz="9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8C5AD1-C743-0A6E-271F-ADA230DB6BE1}"/>
              </a:ext>
            </a:extLst>
          </p:cNvPr>
          <p:cNvCxnSpPr/>
          <p:nvPr/>
        </p:nvCxnSpPr>
        <p:spPr>
          <a:xfrm>
            <a:off x="8346954" y="2045782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2AD76AA-7E96-7CE0-A046-C0891DA419EB}"/>
              </a:ext>
            </a:extLst>
          </p:cNvPr>
          <p:cNvSpPr txBox="1"/>
          <p:nvPr/>
        </p:nvSpPr>
        <p:spPr>
          <a:xfrm>
            <a:off x="8317521" y="1749364"/>
            <a:ext cx="74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Decision  var</a:t>
            </a:r>
            <a:endParaRPr lang="en-NL" sz="9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A5B58EF-F994-67A9-2943-E511DCE10023}"/>
              </a:ext>
            </a:extLst>
          </p:cNvPr>
          <p:cNvSpPr/>
          <p:nvPr/>
        </p:nvSpPr>
        <p:spPr>
          <a:xfrm>
            <a:off x="5063502" y="3024001"/>
            <a:ext cx="1298817" cy="486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</a:t>
            </a:r>
            <a:endParaRPr lang="en-NL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3BE2593-7BA7-CC33-F259-AF75DA13E71C}"/>
              </a:ext>
            </a:extLst>
          </p:cNvPr>
          <p:cNvCxnSpPr/>
          <p:nvPr/>
        </p:nvCxnSpPr>
        <p:spPr>
          <a:xfrm>
            <a:off x="4686984" y="3193677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425919-6B5A-120C-1E95-14F4AA357DE2}"/>
              </a:ext>
            </a:extLst>
          </p:cNvPr>
          <p:cNvCxnSpPr/>
          <p:nvPr/>
        </p:nvCxnSpPr>
        <p:spPr>
          <a:xfrm>
            <a:off x="6403599" y="3264494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0A99355-5481-4BDD-E6E1-F4038880F937}"/>
              </a:ext>
            </a:extLst>
          </p:cNvPr>
          <p:cNvSpPr txBox="1"/>
          <p:nvPr/>
        </p:nvSpPr>
        <p:spPr>
          <a:xfrm>
            <a:off x="6347014" y="2923885"/>
            <a:ext cx="73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Controlled   var</a:t>
            </a:r>
            <a:endParaRPr lang="en-NL" sz="9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974487-13A6-1FDD-C555-A19A703B23EC}"/>
              </a:ext>
            </a:extLst>
          </p:cNvPr>
          <p:cNvCxnSpPr/>
          <p:nvPr/>
        </p:nvCxnSpPr>
        <p:spPr>
          <a:xfrm>
            <a:off x="4686984" y="3384144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4BFE367-F3A5-FAEE-9AAD-EC9629F14693}"/>
              </a:ext>
            </a:extLst>
          </p:cNvPr>
          <p:cNvSpPr txBox="1"/>
          <p:nvPr/>
        </p:nvSpPr>
        <p:spPr>
          <a:xfrm>
            <a:off x="4502269" y="2951693"/>
            <a:ext cx="531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Set var</a:t>
            </a:r>
            <a:endParaRPr lang="en-NL" sz="9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8C7495-B391-6E05-3EE9-50293DC129A3}"/>
              </a:ext>
            </a:extLst>
          </p:cNvPr>
          <p:cNvSpPr txBox="1"/>
          <p:nvPr/>
        </p:nvSpPr>
        <p:spPr>
          <a:xfrm>
            <a:off x="4339221" y="3204830"/>
            <a:ext cx="66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Measure  var</a:t>
            </a:r>
            <a:endParaRPr lang="en-NL" sz="900" dirty="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123F88C-2086-39AE-0D36-F71931964AA5}"/>
              </a:ext>
            </a:extLst>
          </p:cNvPr>
          <p:cNvCxnSpPr>
            <a:cxnSpLocks/>
            <a:endCxn id="41" idx="2"/>
          </p:cNvCxnSpPr>
          <p:nvPr/>
        </p:nvCxnSpPr>
        <p:spPr>
          <a:xfrm rot="10800000" flipV="1">
            <a:off x="4672749" y="3293214"/>
            <a:ext cx="1916310" cy="280947"/>
          </a:xfrm>
          <a:prstGeom prst="bentConnector4">
            <a:avLst>
              <a:gd name="adj1" fmla="val -454"/>
              <a:gd name="adj2" fmla="val 181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01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750D-B01B-4688-A633-86A723F4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example 2 –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25C3D-F95D-4103-8A58-F51EC3B1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1020007"/>
            <a:ext cx="3751629" cy="3404722"/>
          </a:xfrm>
        </p:spPr>
        <p:txBody>
          <a:bodyPr/>
          <a:lstStyle/>
          <a:p>
            <a:r>
              <a:rPr lang="en-US" sz="1400" b="1" dirty="0"/>
              <a:t>Service</a:t>
            </a:r>
            <a:r>
              <a:rPr lang="en-US" sz="1400" dirty="0"/>
              <a:t>: print a concrete structure, optimizing path in every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Objective</a:t>
            </a:r>
            <a:r>
              <a:rPr lang="en-US" sz="1400" dirty="0"/>
              <a:t>: print a structure with optimize path.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sensors:</a:t>
            </a:r>
          </a:p>
          <a:p>
            <a:pPr marL="523871" lvl="2" indent="-342900"/>
            <a:r>
              <a:rPr lang="en-US" sz="1400" dirty="0"/>
              <a:t>Pump</a:t>
            </a:r>
          </a:p>
          <a:p>
            <a:pPr marL="523871" lvl="2" indent="-342900"/>
            <a:r>
              <a:rPr lang="en-US" sz="1400" dirty="0"/>
              <a:t>Localization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Desire variables</a:t>
            </a:r>
          </a:p>
          <a:p>
            <a:pPr marL="523871" lvl="2" indent="-342900"/>
            <a:r>
              <a:rPr lang="en-US" sz="1400" dirty="0"/>
              <a:t>Concrete printer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CAD84-4B97-455B-B5D6-AC682B92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 orchestration – D.A. Manrique Negrin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1E67A-430D-4BD6-8DBB-2D8FBF9E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62</a:t>
            </a:fld>
            <a:endParaRPr lang="en-1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456992-620E-488C-B369-F22F07139E4E}"/>
              </a:ext>
            </a:extLst>
          </p:cNvPr>
          <p:cNvSpPr/>
          <p:nvPr/>
        </p:nvSpPr>
        <p:spPr>
          <a:xfrm>
            <a:off x="4734625" y="359698"/>
            <a:ext cx="1134241" cy="193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3066D-D73D-4EA2-93BA-BDB4371F4773}"/>
              </a:ext>
            </a:extLst>
          </p:cNvPr>
          <p:cNvSpPr txBox="1"/>
          <p:nvPr/>
        </p:nvSpPr>
        <p:spPr>
          <a:xfrm>
            <a:off x="4697453" y="124928"/>
            <a:ext cx="12476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Measurements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307F9-5BDB-4913-BCAA-4EF375B2A519}"/>
              </a:ext>
            </a:extLst>
          </p:cNvPr>
          <p:cNvSpPr txBox="1"/>
          <p:nvPr/>
        </p:nvSpPr>
        <p:spPr>
          <a:xfrm>
            <a:off x="6233680" y="1765327"/>
            <a:ext cx="11634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3D printer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6D4A74-AE1E-427A-8333-63D3A25F9661}"/>
              </a:ext>
            </a:extLst>
          </p:cNvPr>
          <p:cNvSpPr/>
          <p:nvPr/>
        </p:nvSpPr>
        <p:spPr>
          <a:xfrm>
            <a:off x="5945079" y="1199635"/>
            <a:ext cx="352412" cy="26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D76E89-203E-4EC4-9D1E-6333EDEE64D1}"/>
              </a:ext>
            </a:extLst>
          </p:cNvPr>
          <p:cNvSpPr/>
          <p:nvPr/>
        </p:nvSpPr>
        <p:spPr>
          <a:xfrm>
            <a:off x="7142475" y="1211884"/>
            <a:ext cx="352412" cy="26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50" name="Picture 2" descr="3d print - Free technology icons">
            <a:extLst>
              <a:ext uri="{FF2B5EF4-FFF2-40B4-BE49-F238E27FC236}">
                <a16:creationId xmlns:a16="http://schemas.microsoft.com/office/drawing/2014/main" id="{79F2B48F-6E3C-2936-2B89-71A83A90B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2" y="604797"/>
            <a:ext cx="416066" cy="41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mp - Free industry icons">
            <a:extLst>
              <a:ext uri="{FF2B5EF4-FFF2-40B4-BE49-F238E27FC236}">
                <a16:creationId xmlns:a16="http://schemas.microsoft.com/office/drawing/2014/main" id="{6631DC4F-C5AC-887B-D65B-423C951E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51" y="1211884"/>
            <a:ext cx="835098" cy="83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18D295-95DC-5AC0-3AA5-01C3819B0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47" y="888873"/>
            <a:ext cx="930081" cy="9476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F40B0D-2836-549C-8FCF-A91326556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904" y="1049343"/>
            <a:ext cx="1378426" cy="81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2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  <p:bldP spid="1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4952-451F-BAB0-245F-D2A6255AB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00" y="178639"/>
            <a:ext cx="7923213" cy="394448"/>
          </a:xfrm>
        </p:spPr>
        <p:txBody>
          <a:bodyPr/>
          <a:lstStyle/>
          <a:p>
            <a:r>
              <a:rPr lang="en-US" dirty="0"/>
              <a:t>DT 3DCP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D6093-C567-F6D3-D043-C2D7B9E77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966F8-1EBD-E510-C5F3-643768B5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D430C2-4C48-F5EB-1079-4E4B3A12FCF0}"/>
              </a:ext>
            </a:extLst>
          </p:cNvPr>
          <p:cNvSpPr/>
          <p:nvPr/>
        </p:nvSpPr>
        <p:spPr>
          <a:xfrm>
            <a:off x="4092831" y="174398"/>
            <a:ext cx="3880806" cy="4357687"/>
          </a:xfrm>
          <a:prstGeom prst="roundRect">
            <a:avLst/>
          </a:prstGeom>
          <a:noFill/>
          <a:ln>
            <a:solidFill>
              <a:srgbClr val="47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Models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FD8DEC-8B37-A783-9989-4B31C227247B}"/>
              </a:ext>
            </a:extLst>
          </p:cNvPr>
          <p:cNvSpPr/>
          <p:nvPr/>
        </p:nvSpPr>
        <p:spPr>
          <a:xfrm>
            <a:off x="172745" y="535117"/>
            <a:ext cx="2303515" cy="4115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0000"/>
                </a:solidFill>
              </a:rPr>
              <a:t>Sensors </a:t>
            </a:r>
          </a:p>
          <a:p>
            <a:r>
              <a:rPr lang="en-US" dirty="0">
                <a:solidFill>
                  <a:srgbClr val="C00000"/>
                </a:solidFill>
              </a:rPr>
              <a:t>&amp; inputs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937057-CBED-0AF8-A593-CE4BC53B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3" y="623138"/>
            <a:ext cx="2122130" cy="402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24C8174-2B92-7455-BBE6-86B4ADF31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543" y="1827660"/>
            <a:ext cx="1641750" cy="9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3022FD6-C651-C79C-EF95-CB53A1901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45" y="2855135"/>
            <a:ext cx="1861952" cy="158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1F23924-2E57-05A5-6D7B-CFB558621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955331"/>
            <a:ext cx="2115762" cy="193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79AEA3BA-C481-E53E-294F-6704BAB2F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20"/>
          <a:stretch/>
        </p:blipFill>
        <p:spPr bwMode="auto">
          <a:xfrm>
            <a:off x="4342324" y="684503"/>
            <a:ext cx="1706458" cy="15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540D1CD5-4AE5-3648-48AC-E1A45220F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29" y="3045853"/>
            <a:ext cx="2064033" cy="101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FA302072-85C7-7B3E-5208-744913C03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7"/>
          <a:stretch/>
        </p:blipFill>
        <p:spPr bwMode="auto">
          <a:xfrm>
            <a:off x="7973637" y="1827660"/>
            <a:ext cx="1119352" cy="9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3DB-AB7A-8340-C27D-057E821B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00" y="44449"/>
            <a:ext cx="7923213" cy="394448"/>
          </a:xfrm>
        </p:spPr>
        <p:txBody>
          <a:bodyPr/>
          <a:lstStyle/>
          <a:p>
            <a:r>
              <a:rPr lang="en-US" dirty="0"/>
              <a:t>DT 3DCP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1BF3F-258B-E782-B102-7BA27AED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FAB10-D6A6-C169-CBFC-924F27EF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028" name="Picture 4" descr="Robotic hand manipulator silhouette symbol icon. 13135095 Vector Art at  Vecteezy">
            <a:extLst>
              <a:ext uri="{FF2B5EF4-FFF2-40B4-BE49-F238E27FC236}">
                <a16:creationId xmlns:a16="http://schemas.microsoft.com/office/drawing/2014/main" id="{EC741185-8034-CA2D-0861-AD5D4EE13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56" b="77599" l="5469" r="92031">
                        <a14:foregroundMark x1="16771" y1="40323" x2="16771" y2="40323"/>
                        <a14:foregroundMark x1="10885" y1="32437" x2="10885" y2="32437"/>
                        <a14:foregroundMark x1="9219" y1="60573" x2="9219" y2="58065"/>
                        <a14:foregroundMark x1="18698" y1="69713" x2="19583" y2="65591"/>
                        <a14:foregroundMark x1="12708" y1="34767" x2="13438" y2="34767"/>
                        <a14:foregroundMark x1="7031" y1="47670" x2="7135" y2="45161"/>
                        <a14:foregroundMark x1="8125" y1="38530" x2="8385" y2="37276"/>
                        <a14:foregroundMark x1="5469" y1="58423" x2="6302" y2="55914"/>
                        <a14:foregroundMark x1="43750" y1="36559" x2="44583" y2="36559"/>
                        <a14:foregroundMark x1="32344" y1="33154" x2="33385" y2="32796"/>
                        <a14:foregroundMark x1="33646" y1="29032" x2="34479" y2="29032"/>
                        <a14:foregroundMark x1="57135" y1="37814" x2="58073" y2="32796"/>
                        <a14:foregroundMark x1="65417" y1="41398" x2="63854" y2="35305"/>
                        <a14:foregroundMark x1="64948" y1="77599" x2="65052" y2="63082"/>
                        <a14:foregroundMark x1="67500" y1="50179" x2="67344" y2="48029"/>
                        <a14:foregroundMark x1="78802" y1="49821" x2="79010" y2="38530"/>
                        <a14:foregroundMark x1="85781" y1="56452" x2="87917" y2="48029"/>
                        <a14:foregroundMark x1="91094" y1="40681" x2="92031" y2="33692"/>
                        <a14:foregroundMark x1="83490" y1="77599" x2="83490" y2="77599"/>
                        <a14:foregroundMark x1="21823" y1="49283" x2="21823" y2="49283"/>
                        <a14:foregroundMark x1="20885" y1="50538" x2="20885" y2="50538"/>
                        <a14:foregroundMark x1="56615" y1="39068" x2="56615" y2="39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1" t="17411" r="4823" b="18753"/>
          <a:stretch/>
        </p:blipFill>
        <p:spPr bwMode="auto">
          <a:xfrm>
            <a:off x="7016036" y="3747837"/>
            <a:ext cx="1809127" cy="36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ifugal Pump Vector Icon Design For Control Or Distribution Water In  Industry Stockvectorkunst en meer beelden van Afval - iStock">
            <a:extLst>
              <a:ext uri="{FF2B5EF4-FFF2-40B4-BE49-F238E27FC236}">
                <a16:creationId xmlns:a16="http://schemas.microsoft.com/office/drawing/2014/main" id="{B3EB9177-96C3-7F3A-4A0E-C9A058283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635" b="79327" l="19712" r="78606">
                        <a14:foregroundMark x1="19712" y1="55529" x2="19712" y2="55529"/>
                        <a14:foregroundMark x1="72356" y1="75481" x2="72356" y2="75481"/>
                        <a14:foregroundMark x1="68510" y1="79567" x2="68510" y2="79567"/>
                        <a14:foregroundMark x1="78846" y1="59135" x2="78846" y2="59135"/>
                        <a14:foregroundMark x1="33654" y1="21635" x2="33654" y2="21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9" t="16238" r="15733" b="15736"/>
          <a:stretch/>
        </p:blipFill>
        <p:spPr bwMode="auto">
          <a:xfrm>
            <a:off x="7851775" y="4202363"/>
            <a:ext cx="326666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7F6407-1DE1-DD7A-5C2C-A12F5CC1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25" y="241673"/>
            <a:ext cx="8455652" cy="42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C07A-BC7E-B273-4929-96F7F50A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00" y="178639"/>
            <a:ext cx="7923213" cy="394448"/>
          </a:xfrm>
        </p:spPr>
        <p:txBody>
          <a:bodyPr/>
          <a:lstStyle/>
          <a:p>
            <a:r>
              <a:rPr lang="en-US" dirty="0"/>
              <a:t>Orchestration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FF89E-51A0-7A42-A1BD-44D929D8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94413-1B63-C94D-E671-BFDA621B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24DA8-00C6-64A8-4B68-664F9CE5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62" y="466443"/>
            <a:ext cx="6106602" cy="3224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614F6-E1F7-D476-668A-A3898E708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935687"/>
            <a:ext cx="3037398" cy="23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7A01-24A4-B3F6-5EDA-1CD67AF0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00" y="178639"/>
            <a:ext cx="7923213" cy="394448"/>
          </a:xfrm>
        </p:spPr>
        <p:txBody>
          <a:bodyPr/>
          <a:lstStyle/>
          <a:p>
            <a:r>
              <a:rPr lang="en-US" dirty="0"/>
              <a:t>Mock-up Truck DT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D90ED-DEBD-CDC4-E561-150B0B93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69D8F-2F80-0BA0-D2C2-9F50D89F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7DDEE3-926D-3B79-F146-28EE18C25601}"/>
              </a:ext>
            </a:extLst>
          </p:cNvPr>
          <p:cNvSpPr/>
          <p:nvPr/>
        </p:nvSpPr>
        <p:spPr>
          <a:xfrm>
            <a:off x="155540" y="1247775"/>
            <a:ext cx="1976144" cy="30099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B71221-9EF4-8F04-3D32-090F3FAE8F3C}"/>
              </a:ext>
            </a:extLst>
          </p:cNvPr>
          <p:cNvSpPr txBox="1"/>
          <p:nvPr/>
        </p:nvSpPr>
        <p:spPr>
          <a:xfrm>
            <a:off x="333374" y="1409700"/>
            <a:ext cx="191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Sensors  &amp; inputs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E3DBFE9-5478-3C4E-BF33-28AF94473B21}"/>
              </a:ext>
            </a:extLst>
          </p:cNvPr>
          <p:cNvSpPr/>
          <p:nvPr/>
        </p:nvSpPr>
        <p:spPr>
          <a:xfrm>
            <a:off x="3324225" y="314325"/>
            <a:ext cx="3489822" cy="425767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CD7FD0-F95D-00EF-1496-C9026C7A3AE5}"/>
              </a:ext>
            </a:extLst>
          </p:cNvPr>
          <p:cNvSpPr txBox="1"/>
          <p:nvPr/>
        </p:nvSpPr>
        <p:spPr>
          <a:xfrm>
            <a:off x="3771900" y="57150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Models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7329597-D732-4B04-7671-4356E8E4F65B}"/>
              </a:ext>
            </a:extLst>
          </p:cNvPr>
          <p:cNvSpPr/>
          <p:nvPr/>
        </p:nvSpPr>
        <p:spPr>
          <a:xfrm>
            <a:off x="7392441" y="1409700"/>
            <a:ext cx="1751559" cy="1733550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08B361-563B-E379-E6F9-BA5BBA526DC5}"/>
              </a:ext>
            </a:extLst>
          </p:cNvPr>
          <p:cNvSpPr txBox="1"/>
          <p:nvPr/>
        </p:nvSpPr>
        <p:spPr>
          <a:xfrm>
            <a:off x="7478741" y="1367134"/>
            <a:ext cx="157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PE &amp; Actuators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D9FAC6B8-E5C2-C92D-1ACD-81B4E651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4" y="1827538"/>
            <a:ext cx="2045339" cy="106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238F3A0-6C16-192B-E7C0-D87DD6909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4" y="2887273"/>
            <a:ext cx="15049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78FBA65-5942-9030-2581-EEDA9CBD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531" y="2058117"/>
            <a:ext cx="1477338" cy="13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13E3BC1-3950-89EC-84AA-AC589AA8C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18" y="552194"/>
            <a:ext cx="1431856" cy="16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F9267D-EA33-CC4D-3ACB-97F023A68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136" y="2752725"/>
            <a:ext cx="1594448" cy="1629880"/>
          </a:xfrm>
          <a:prstGeom prst="rect">
            <a:avLst/>
          </a:prstGeom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D2D0B464-4396-9F55-83CF-C2671E42F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74" y="1736466"/>
            <a:ext cx="1665259" cy="11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11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519D-FCD2-CA13-A978-1F6B9C20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78639"/>
            <a:ext cx="7923213" cy="394448"/>
          </a:xfrm>
        </p:spPr>
        <p:txBody>
          <a:bodyPr/>
          <a:lstStyle/>
          <a:p>
            <a:r>
              <a:rPr lang="en-US" dirty="0"/>
              <a:t>Mock-truck DT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38638-3021-2458-B0BE-C9F9A758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02BB2-8C32-B115-1EC8-7F9881B6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D4EB479-FA22-4256-180C-7A5EA9E3B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61" y="516129"/>
            <a:ext cx="7312164" cy="42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C2AF-6103-3778-A76C-138A5885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integration example – Model’s wrapper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70C7A-3907-EACD-8BBB-0F6D26EC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9404F-796E-6AAC-048E-388A2245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6F5C2-F4C0-2176-A12A-A1179E25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414" y="2787194"/>
            <a:ext cx="353746" cy="413742"/>
          </a:xfrm>
          <a:prstGeom prst="rect">
            <a:avLst/>
          </a:prstGeom>
        </p:spPr>
      </p:pic>
      <p:pic>
        <p:nvPicPr>
          <p:cNvPr id="7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F4506836-61A2-EE2F-F42C-1CBD51FD7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22" y="2189088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5BEC95DA-4393-EDF0-485D-A64169C25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9" y="1562136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0AA1F-0891-273C-423F-7B82439EF733}"/>
              </a:ext>
            </a:extLst>
          </p:cNvPr>
          <p:cNvSpPr txBox="1"/>
          <p:nvPr/>
        </p:nvSpPr>
        <p:spPr>
          <a:xfrm>
            <a:off x="762159" y="1636905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17FB8-2D87-6911-C1FE-D3EDAC68DD9D}"/>
              </a:ext>
            </a:extLst>
          </p:cNvPr>
          <p:cNvSpPr txBox="1"/>
          <p:nvPr/>
        </p:nvSpPr>
        <p:spPr>
          <a:xfrm>
            <a:off x="683988" y="2303686"/>
            <a:ext cx="417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BB678-BCA4-43BE-EA77-E32F632F4B7C}"/>
              </a:ext>
            </a:extLst>
          </p:cNvPr>
          <p:cNvSpPr txBox="1"/>
          <p:nvPr/>
        </p:nvSpPr>
        <p:spPr>
          <a:xfrm>
            <a:off x="742215" y="2834172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2EB71-DA40-AAC7-A8D6-7FC5916E1D2D}"/>
              </a:ext>
            </a:extLst>
          </p:cNvPr>
          <p:cNvSpPr/>
          <p:nvPr/>
        </p:nvSpPr>
        <p:spPr>
          <a:xfrm>
            <a:off x="250318" y="1562135"/>
            <a:ext cx="805242" cy="1776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5B5CDF-208C-5590-D691-A29BBD7F645E}"/>
              </a:ext>
            </a:extLst>
          </p:cNvPr>
          <p:cNvGrpSpPr/>
          <p:nvPr/>
        </p:nvGrpSpPr>
        <p:grpSpPr>
          <a:xfrm>
            <a:off x="2706818" y="1933023"/>
            <a:ext cx="949570" cy="821697"/>
            <a:chOff x="2215882" y="2311230"/>
            <a:chExt cx="1266093" cy="1095596"/>
          </a:xfrm>
        </p:grpSpPr>
        <p:pic>
          <p:nvPicPr>
            <p:cNvPr id="20" name="Picture 6" descr="Bacteria, baking, beer, bread, cooking, yeast icon - Download on Iconfinder">
              <a:extLst>
                <a:ext uri="{FF2B5EF4-FFF2-40B4-BE49-F238E27FC236}">
                  <a16:creationId xmlns:a16="http://schemas.microsoft.com/office/drawing/2014/main" id="{66DFF45B-0053-6F24-5F23-1D1C98BFCE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9297" y1="72852" x2="33789" y2="65430"/>
                          <a14:foregroundMark x1="50195" y1="71289" x2="65820" y2="63672"/>
                          <a14:foregroundMark x1="65820" y1="63672" x2="66016" y2="63477"/>
                          <a14:foregroundMark x1="71484" y1="47852" x2="71875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8" t="20801" r="18566" b="15812"/>
            <a:stretch/>
          </p:blipFill>
          <p:spPr bwMode="auto">
            <a:xfrm>
              <a:off x="2530103" y="2334462"/>
              <a:ext cx="692969" cy="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BDAEAA-4EF2-A8CD-2A4B-06BDA08B5DD2}"/>
                </a:ext>
              </a:extLst>
            </p:cNvPr>
            <p:cNvSpPr txBox="1"/>
            <p:nvPr/>
          </p:nvSpPr>
          <p:spPr>
            <a:xfrm>
              <a:off x="2515921" y="3006716"/>
              <a:ext cx="7939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Yeast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8C7F8F3-9D22-0F34-D92D-E898C177802B}"/>
                </a:ext>
              </a:extLst>
            </p:cNvPr>
            <p:cNvSpPr/>
            <p:nvPr/>
          </p:nvSpPr>
          <p:spPr>
            <a:xfrm>
              <a:off x="2215882" y="2311230"/>
              <a:ext cx="1266093" cy="971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5" name="Picture 8" descr="Differential Equations">
            <a:extLst>
              <a:ext uri="{FF2B5EF4-FFF2-40B4-BE49-F238E27FC236}">
                <a16:creationId xmlns:a16="http://schemas.microsoft.com/office/drawing/2014/main" id="{F3B2E038-B8DD-6981-D687-7CB63A2F8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17" y="1794724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F0B81E-7B3C-DA56-7251-565C4EFD12D7}"/>
              </a:ext>
            </a:extLst>
          </p:cNvPr>
          <p:cNvSpPr/>
          <p:nvPr/>
        </p:nvSpPr>
        <p:spPr>
          <a:xfrm>
            <a:off x="3218600" y="2661574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FB279B-173E-F874-A0E7-0704FE209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22" t="61185" r="85209" b="23670"/>
          <a:stretch/>
        </p:blipFill>
        <p:spPr>
          <a:xfrm>
            <a:off x="3075459" y="2765115"/>
            <a:ext cx="548189" cy="137096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366E84C-F454-2B00-8C63-FED7C19741ED}"/>
              </a:ext>
            </a:extLst>
          </p:cNvPr>
          <p:cNvSpPr/>
          <p:nvPr/>
        </p:nvSpPr>
        <p:spPr>
          <a:xfrm>
            <a:off x="2423653" y="1618786"/>
            <a:ext cx="1357039" cy="14436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7A901C-8ACF-3E17-DD6F-432073618A13}"/>
                  </a:ext>
                </a:extLst>
              </p:cNvPr>
              <p:cNvSpPr txBox="1"/>
              <p:nvPr/>
            </p:nvSpPr>
            <p:spPr>
              <a:xfrm>
                <a:off x="251554" y="3381212"/>
                <a:ext cx="819644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Δt</m:t>
                      </m:r>
                      <m:r>
                        <a:rPr lang="en-US" sz="1050">
                          <a:latin typeface="Cambria Math" panose="02040503050406030204" pitchFamily="18" charset="0"/>
                        </a:rPr>
                        <m:t>=2 </m:t>
                      </m:r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7A901C-8ACF-3E17-DD6F-43207361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54" y="3381212"/>
                <a:ext cx="819644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DC2F60E0-B62E-5B1D-6890-1655BC7AD2AE}"/>
              </a:ext>
            </a:extLst>
          </p:cNvPr>
          <p:cNvSpPr/>
          <p:nvPr/>
        </p:nvSpPr>
        <p:spPr>
          <a:xfrm>
            <a:off x="2916516" y="1846443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9F13F3-6620-4815-4EBD-E27DD5DDCC7B}"/>
              </a:ext>
            </a:extLst>
          </p:cNvPr>
          <p:cNvSpPr/>
          <p:nvPr/>
        </p:nvSpPr>
        <p:spPr>
          <a:xfrm>
            <a:off x="3413446" y="1850892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4DDF21-3FF0-5AFC-09B3-DA32F7E07F7F}"/>
              </a:ext>
            </a:extLst>
          </p:cNvPr>
          <p:cNvSpPr txBox="1"/>
          <p:nvPr/>
        </p:nvSpPr>
        <p:spPr>
          <a:xfrm>
            <a:off x="2790624" y="1618607"/>
            <a:ext cx="4624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Temp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588D9C-1D8E-3AB9-0AD7-18D1FC20F676}"/>
              </a:ext>
            </a:extLst>
          </p:cNvPr>
          <p:cNvSpPr txBox="1"/>
          <p:nvPr/>
        </p:nvSpPr>
        <p:spPr>
          <a:xfrm>
            <a:off x="3211648" y="1606882"/>
            <a:ext cx="621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Alcohol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0F582D-B56E-8100-ED14-E53C86BCF7AF}"/>
                  </a:ext>
                </a:extLst>
              </p:cNvPr>
              <p:cNvSpPr txBox="1"/>
              <p:nvPr/>
            </p:nvSpPr>
            <p:spPr>
              <a:xfrm>
                <a:off x="5247771" y="1126674"/>
                <a:ext cx="1920949" cy="2270493"/>
              </a:xfrm>
              <a:prstGeom prst="rect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00B050"/>
                    </a:solidFill>
                  </a:rPr>
                  <a:t>Model</a:t>
                </a:r>
                <a:r>
                  <a:rPr lang="en-US" sz="1000" dirty="0"/>
                  <a:t>: Yeast</a:t>
                </a:r>
              </a:p>
              <a:p>
                <a:r>
                  <a:rPr lang="en-US" sz="1000" dirty="0"/>
                  <a:t>       </a:t>
                </a:r>
                <a:r>
                  <a:rPr lang="en-US" sz="1000" dirty="0">
                    <a:solidFill>
                      <a:srgbClr val="00B050"/>
                    </a:solidFill>
                  </a:rPr>
                  <a:t>inputs</a:t>
                </a:r>
                <a:r>
                  <a:rPr lang="en-US" sz="1000" dirty="0"/>
                  <a:t>: </a:t>
                </a:r>
              </a:p>
              <a:p>
                <a:r>
                  <a:rPr lang="en-US" sz="1000" dirty="0"/>
                  <a:t>            Temp </a:t>
                </a:r>
                <a:r>
                  <a:rPr lang="en-US" sz="1000" dirty="0">
                    <a:solidFill>
                      <a:srgbClr val="0070C0"/>
                    </a:solidFill>
                  </a:rPr>
                  <a:t>[C]</a:t>
                </a:r>
              </a:p>
              <a:p>
                <a:r>
                  <a:rPr lang="en-US" sz="1000" dirty="0"/>
                  <a:t>            Alcohol </a:t>
                </a:r>
                <a:r>
                  <a:rPr lang="en-US" sz="1000" dirty="0">
                    <a:solidFill>
                      <a:srgbClr val="0070C0"/>
                    </a:solidFill>
                  </a:rPr>
                  <a:t>[%]</a:t>
                </a:r>
              </a:p>
              <a:p>
                <a:r>
                  <a:rPr lang="en-US" sz="1000" dirty="0"/>
                  <a:t>       </a:t>
                </a:r>
                <a:r>
                  <a:rPr lang="en-US" sz="1000" dirty="0">
                    <a:solidFill>
                      <a:srgbClr val="00B050"/>
                    </a:solidFill>
                  </a:rPr>
                  <a:t>output</a:t>
                </a:r>
                <a:r>
                  <a:rPr lang="en-US" sz="1000" dirty="0"/>
                  <a:t>:</a:t>
                </a:r>
              </a:p>
              <a:p>
                <a:r>
                  <a:rPr lang="en-US" sz="1000" dirty="0"/>
                  <a:t>            conc_yeast </a:t>
                </a:r>
                <a:r>
                  <a:rPr lang="en-US" sz="1000" dirty="0">
                    <a:solidFill>
                      <a:srgbClr val="0070C0"/>
                    </a:solidFill>
                  </a:rPr>
                  <a:t>[mol/l]</a:t>
                </a:r>
              </a:p>
              <a:p>
                <a:r>
                  <a:rPr lang="en-US" sz="1000" dirty="0"/>
                  <a:t>        </a:t>
                </a:r>
                <a:r>
                  <a:rPr lang="en-US" sz="1000" dirty="0">
                    <a:solidFill>
                      <a:srgbClr val="00B050"/>
                    </a:solidFill>
                  </a:rPr>
                  <a:t>model_type</a:t>
                </a:r>
                <a:r>
                  <a:rPr lang="en-US" sz="1000" dirty="0"/>
                  <a:t>: ode</a:t>
                </a:r>
              </a:p>
              <a:p>
                <a:r>
                  <a:rPr lang="en-US" sz="1000" dirty="0"/>
                  <a:t>        </a:t>
                </a:r>
                <a:r>
                  <a:rPr lang="en-US" sz="1000" dirty="0">
                    <a:solidFill>
                      <a:srgbClr val="00B050"/>
                    </a:solidFill>
                  </a:rPr>
                  <a:t>model_engine</a:t>
                </a:r>
                <a:r>
                  <a:rPr lang="en-US" sz="1000" dirty="0"/>
                  <a:t>: Modelica</a:t>
                </a:r>
              </a:p>
              <a:p>
                <a:r>
                  <a:rPr lang="en-US" sz="1000" dirty="0">
                    <a:solidFill>
                      <a:srgbClr val="00B050"/>
                    </a:solidFill>
                  </a:rPr>
                  <a:t>        execution_conf</a:t>
                </a:r>
                <a:r>
                  <a:rPr lang="en-US" sz="1000" dirty="0"/>
                  <a:t>:</a:t>
                </a:r>
              </a:p>
              <a:p>
                <a:r>
                  <a:rPr lang="en-US" sz="10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00" dirty="0"/>
                  <a:t>= 0.5</a:t>
                </a:r>
              </a:p>
              <a:p>
                <a:r>
                  <a:rPr lang="en-US" sz="1000" dirty="0"/>
                  <a:t>         </a:t>
                </a:r>
                <a:r>
                  <a:rPr lang="en-US" sz="1000" dirty="0">
                    <a:solidFill>
                      <a:srgbClr val="00B050"/>
                    </a:solidFill>
                  </a:rPr>
                  <a:t>constrains</a:t>
                </a:r>
                <a:r>
                  <a:rPr lang="en-US" sz="1000" dirty="0"/>
                  <a:t>:</a:t>
                </a:r>
              </a:p>
              <a:p>
                <a:r>
                  <a:rPr lang="en-US" sz="1000" dirty="0"/>
                  <a:t>             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1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[%]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𝑂𝐻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≤20[%]</m:t>
                    </m:r>
                  </m:oMath>
                </a14:m>
                <a:r>
                  <a:rPr lang="en-US" sz="1000" dirty="0"/>
                  <a:t>           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1000" dirty="0"/>
              </a:p>
              <a:p>
                <a:r>
                  <a:rPr lang="en-US" sz="1000" dirty="0"/>
                  <a:t>        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0F582D-B56E-8100-ED14-E53C86BCF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771" y="1126674"/>
                <a:ext cx="1920949" cy="22704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16" descr="Modelica - A Unified Object-Oriented Language for Systems Modeling Version  3.4">
            <a:extLst>
              <a:ext uri="{FF2B5EF4-FFF2-40B4-BE49-F238E27FC236}">
                <a16:creationId xmlns:a16="http://schemas.microsoft.com/office/drawing/2014/main" id="{833F2529-64D7-DA65-66B0-2001877D4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47" y="1375843"/>
            <a:ext cx="538859" cy="26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ngineer - Free construction and tools icons">
            <a:extLst>
              <a:ext uri="{FF2B5EF4-FFF2-40B4-BE49-F238E27FC236}">
                <a16:creationId xmlns:a16="http://schemas.microsoft.com/office/drawing/2014/main" id="{AAFCF88C-8103-F481-4672-92A7A2EB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036" y="1126674"/>
            <a:ext cx="1084521" cy="108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B6F0F46-22C0-877E-A7D0-8D3F1910C9FD}"/>
              </a:ext>
            </a:extLst>
          </p:cNvPr>
          <p:cNvSpPr txBox="1"/>
          <p:nvPr/>
        </p:nvSpPr>
        <p:spPr>
          <a:xfrm>
            <a:off x="7726046" y="2382868"/>
            <a:ext cx="12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Main user: </a:t>
            </a:r>
          </a:p>
          <a:p>
            <a:pPr algn="ctr"/>
            <a:r>
              <a:rPr lang="en-US" sz="1400" dirty="0"/>
              <a:t>Domain expert</a:t>
            </a:r>
          </a:p>
        </p:txBody>
      </p:sp>
    </p:spTree>
    <p:extLst>
      <p:ext uri="{BB962C8B-B14F-4D97-AF65-F5344CB8AC3E}">
        <p14:creationId xmlns:p14="http://schemas.microsoft.com/office/powerpoint/2010/main" val="34917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43" grpId="0" animBg="1"/>
      <p:bldP spid="44" grpId="0" animBg="1"/>
      <p:bldP spid="46" grpId="0"/>
      <p:bldP spid="47" grpId="0"/>
      <p:bldP spid="5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641D-E490-5246-3196-A3666F74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integration example. Models’ relations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9D28A-F9C7-B8F5-E5D1-4F9B5339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E8257-BB58-2638-535B-93F31DE5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BC355-5E05-AAF1-102C-2C6AC9260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908" y="2692860"/>
            <a:ext cx="353746" cy="413742"/>
          </a:xfrm>
          <a:prstGeom prst="rect">
            <a:avLst/>
          </a:prstGeom>
        </p:spPr>
      </p:pic>
      <p:pic>
        <p:nvPicPr>
          <p:cNvPr id="7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14D13034-8087-2536-2FD8-D32D6B04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2094755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B76A5942-0E2C-1DBE-1350-29E68C55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3" y="1467802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AF19D-6868-DCD5-3311-FD04410759B9}"/>
              </a:ext>
            </a:extLst>
          </p:cNvPr>
          <p:cNvSpPr txBox="1"/>
          <p:nvPr/>
        </p:nvSpPr>
        <p:spPr>
          <a:xfrm>
            <a:off x="712653" y="1542572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11FA7-D19C-E025-1618-D5FD291F1D2A}"/>
              </a:ext>
            </a:extLst>
          </p:cNvPr>
          <p:cNvSpPr txBox="1"/>
          <p:nvPr/>
        </p:nvSpPr>
        <p:spPr>
          <a:xfrm>
            <a:off x="677077" y="2224287"/>
            <a:ext cx="386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5B52D-75AF-DA3D-A0BF-C10F715155D8}"/>
              </a:ext>
            </a:extLst>
          </p:cNvPr>
          <p:cNvSpPr txBox="1"/>
          <p:nvPr/>
        </p:nvSpPr>
        <p:spPr>
          <a:xfrm>
            <a:off x="692709" y="2739839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445F0-9D40-C257-B0BE-4BEA42C38C33}"/>
              </a:ext>
            </a:extLst>
          </p:cNvPr>
          <p:cNvSpPr/>
          <p:nvPr/>
        </p:nvSpPr>
        <p:spPr>
          <a:xfrm>
            <a:off x="83333" y="1308788"/>
            <a:ext cx="978342" cy="193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590843-25D9-5C92-EBC2-65B666112395}"/>
              </a:ext>
            </a:extLst>
          </p:cNvPr>
          <p:cNvGrpSpPr/>
          <p:nvPr/>
        </p:nvGrpSpPr>
        <p:grpSpPr>
          <a:xfrm>
            <a:off x="3656900" y="2149608"/>
            <a:ext cx="949570" cy="539038"/>
            <a:chOff x="2494560" y="2245851"/>
            <a:chExt cx="1266093" cy="71871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2F304A-DD35-E6B6-7DC9-F5538C3C0116}"/>
                </a:ext>
              </a:extLst>
            </p:cNvPr>
            <p:cNvSpPr/>
            <p:nvPr/>
          </p:nvSpPr>
          <p:spPr>
            <a:xfrm>
              <a:off x="2494560" y="2245851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5" name="Picture 4" descr="Isoleucine - Wikipedia">
              <a:extLst>
                <a:ext uri="{FF2B5EF4-FFF2-40B4-BE49-F238E27FC236}">
                  <a16:creationId xmlns:a16="http://schemas.microsoft.com/office/drawing/2014/main" id="{FB850775-B4E1-83A0-2816-B77C00DB0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78" y="2353768"/>
              <a:ext cx="1133856" cy="59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367D81-B199-1AE8-7151-7ED4C0396BEC}"/>
              </a:ext>
            </a:extLst>
          </p:cNvPr>
          <p:cNvGrpSpPr/>
          <p:nvPr/>
        </p:nvGrpSpPr>
        <p:grpSpPr>
          <a:xfrm>
            <a:off x="3231166" y="1346428"/>
            <a:ext cx="949570" cy="543037"/>
            <a:chOff x="2494560" y="1365333"/>
            <a:chExt cx="1266093" cy="7240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E3AB1F-7BD1-50FA-2E3C-1DD813F24C7A}"/>
                </a:ext>
              </a:extLst>
            </p:cNvPr>
            <p:cNvSpPr/>
            <p:nvPr/>
          </p:nvSpPr>
          <p:spPr>
            <a:xfrm>
              <a:off x="2494560" y="1370665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8" name="Picture 8" descr="Leucine - Wikipedia">
              <a:extLst>
                <a:ext uri="{FF2B5EF4-FFF2-40B4-BE49-F238E27FC236}">
                  <a16:creationId xmlns:a16="http://schemas.microsoft.com/office/drawing/2014/main" id="{81D76A53-C941-40E8-D590-CFEB5C642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78" y="1365333"/>
              <a:ext cx="1133856" cy="703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274703-49C8-D9C9-E297-6B0602ECFED0}"/>
              </a:ext>
            </a:extLst>
          </p:cNvPr>
          <p:cNvGrpSpPr/>
          <p:nvPr/>
        </p:nvGrpSpPr>
        <p:grpSpPr>
          <a:xfrm>
            <a:off x="3656900" y="2770023"/>
            <a:ext cx="949570" cy="539038"/>
            <a:chOff x="2494560" y="3174716"/>
            <a:chExt cx="1266093" cy="71871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DCF5D2-A4FD-6444-C1DB-03BEE1E5F010}"/>
                </a:ext>
              </a:extLst>
            </p:cNvPr>
            <p:cNvSpPr/>
            <p:nvPr/>
          </p:nvSpPr>
          <p:spPr>
            <a:xfrm>
              <a:off x="2494560" y="3174716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D71FB523-428F-2CDD-4BA0-0B66FB260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397" y="3207667"/>
              <a:ext cx="794419" cy="676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95A55F-3F9A-48B6-4A38-2D309CAB7BEC}"/>
              </a:ext>
            </a:extLst>
          </p:cNvPr>
          <p:cNvGrpSpPr/>
          <p:nvPr/>
        </p:nvGrpSpPr>
        <p:grpSpPr>
          <a:xfrm>
            <a:off x="1759035" y="1928448"/>
            <a:ext cx="949570" cy="821697"/>
            <a:chOff x="2215882" y="2311230"/>
            <a:chExt cx="1266093" cy="1095596"/>
          </a:xfrm>
        </p:grpSpPr>
        <p:pic>
          <p:nvPicPr>
            <p:cNvPr id="23" name="Picture 6" descr="Bacteria, baking, beer, bread, cooking, yeast icon - Download on Iconfinder">
              <a:extLst>
                <a:ext uri="{FF2B5EF4-FFF2-40B4-BE49-F238E27FC236}">
                  <a16:creationId xmlns:a16="http://schemas.microsoft.com/office/drawing/2014/main" id="{E18025C5-0ACB-5BBC-3C73-4789057E52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29297" y1="72852" x2="33789" y2="65430"/>
                          <a14:foregroundMark x1="50195" y1="71289" x2="65820" y2="63672"/>
                          <a14:foregroundMark x1="65820" y1="63672" x2="66016" y2="63477"/>
                          <a14:foregroundMark x1="71484" y1="47852" x2="71875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8" t="20801" r="18566" b="15812"/>
            <a:stretch/>
          </p:blipFill>
          <p:spPr bwMode="auto">
            <a:xfrm>
              <a:off x="2530103" y="2334462"/>
              <a:ext cx="692969" cy="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33D53C-8146-FF37-8F16-270A6DF9F200}"/>
                </a:ext>
              </a:extLst>
            </p:cNvPr>
            <p:cNvSpPr txBox="1"/>
            <p:nvPr/>
          </p:nvSpPr>
          <p:spPr>
            <a:xfrm>
              <a:off x="2515921" y="3006716"/>
              <a:ext cx="7978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Yeast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703636-2302-0AFB-0665-5485AF4CA687}"/>
                </a:ext>
              </a:extLst>
            </p:cNvPr>
            <p:cNvSpPr/>
            <p:nvPr/>
          </p:nvSpPr>
          <p:spPr>
            <a:xfrm>
              <a:off x="2215882" y="2311230"/>
              <a:ext cx="1266093" cy="971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A897F4-7755-EE40-F7C5-EE0A9A2C70C2}"/>
              </a:ext>
            </a:extLst>
          </p:cNvPr>
          <p:cNvSpPr txBox="1"/>
          <p:nvPr/>
        </p:nvSpPr>
        <p:spPr>
          <a:xfrm>
            <a:off x="3280754" y="1322614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8F0C7-A3D8-81ED-0445-3B88225FA490}"/>
              </a:ext>
            </a:extLst>
          </p:cNvPr>
          <p:cNvSpPr txBox="1"/>
          <p:nvPr/>
        </p:nvSpPr>
        <p:spPr>
          <a:xfrm>
            <a:off x="3666102" y="2057846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1011CC-018C-D060-1994-94D1BE480602}"/>
              </a:ext>
            </a:extLst>
          </p:cNvPr>
          <p:cNvSpPr txBox="1"/>
          <p:nvPr/>
        </p:nvSpPr>
        <p:spPr>
          <a:xfrm>
            <a:off x="3666102" y="2741680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4B114E-5C20-31FA-5880-B59DE06FA3F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656967" y="1619945"/>
            <a:ext cx="574199" cy="36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DBDFCC-098A-C41D-79F7-DC676C690B7C}"/>
              </a:ext>
            </a:extLst>
          </p:cNvPr>
          <p:cNvSpPr txBox="1"/>
          <p:nvPr/>
        </p:nvSpPr>
        <p:spPr>
          <a:xfrm>
            <a:off x="2706130" y="1550396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B0A47A-20B0-89EF-99A9-CB71B5E530C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2708605" y="2292724"/>
            <a:ext cx="647066" cy="9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550271-A83B-39F5-0B05-84BEFD613BE2}"/>
              </a:ext>
            </a:extLst>
          </p:cNvPr>
          <p:cNvSpPr txBox="1"/>
          <p:nvPr/>
        </p:nvSpPr>
        <p:spPr>
          <a:xfrm>
            <a:off x="2741375" y="2320033"/>
            <a:ext cx="55619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C608AF-C107-B643-31C1-7AE8E557DC1A}"/>
              </a:ext>
            </a:extLst>
          </p:cNvPr>
          <p:cNvCxnSpPr>
            <a:cxnSpLocks/>
          </p:cNvCxnSpPr>
          <p:nvPr/>
        </p:nvCxnSpPr>
        <p:spPr>
          <a:xfrm flipH="1">
            <a:off x="908536" y="2557313"/>
            <a:ext cx="843911" cy="299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BF72F8-D3D3-E653-8006-33467C5BAEEF}"/>
              </a:ext>
            </a:extLst>
          </p:cNvPr>
          <p:cNvSpPr txBox="1"/>
          <p:nvPr/>
        </p:nvSpPr>
        <p:spPr>
          <a:xfrm>
            <a:off x="1155166" y="2713501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D7C3838-F4EE-DAEE-1447-D7F3660A676E}"/>
              </a:ext>
            </a:extLst>
          </p:cNvPr>
          <p:cNvCxnSpPr>
            <a:cxnSpLocks/>
            <a:stCxn id="46" idx="3"/>
          </p:cNvCxnSpPr>
          <p:nvPr/>
        </p:nvCxnSpPr>
        <p:spPr>
          <a:xfrm flipH="1">
            <a:off x="855924" y="2376771"/>
            <a:ext cx="878489" cy="4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F05DEB-93ED-BE4D-8900-2481A5D55AB4}"/>
              </a:ext>
            </a:extLst>
          </p:cNvPr>
          <p:cNvSpPr txBox="1"/>
          <p:nvPr/>
        </p:nvSpPr>
        <p:spPr>
          <a:xfrm>
            <a:off x="1188906" y="2209353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9AF66E-FED6-789C-7972-98CFA7141066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91791" y="1821939"/>
            <a:ext cx="967244" cy="47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9F7D7D5-38CF-F381-F2C0-C42A1749D5C3}"/>
              </a:ext>
            </a:extLst>
          </p:cNvPr>
          <p:cNvSpPr txBox="1"/>
          <p:nvPr/>
        </p:nvSpPr>
        <p:spPr>
          <a:xfrm>
            <a:off x="1021033" y="1881429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6D1124-BD4B-455D-52C8-B54D8F345CF4}"/>
              </a:ext>
            </a:extLst>
          </p:cNvPr>
          <p:cNvSpPr/>
          <p:nvPr/>
        </p:nvSpPr>
        <p:spPr>
          <a:xfrm>
            <a:off x="2229264" y="2663474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5FD7A64-E594-28C6-CF21-EA0B9971946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522" t="61185" r="85209" b="23670"/>
          <a:stretch/>
        </p:blipFill>
        <p:spPr>
          <a:xfrm>
            <a:off x="2086123" y="2767015"/>
            <a:ext cx="548189" cy="13709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D3A4A5C-B861-BAA3-3F6F-0E6833073EF0}"/>
              </a:ext>
            </a:extLst>
          </p:cNvPr>
          <p:cNvSpPr/>
          <p:nvPr/>
        </p:nvSpPr>
        <p:spPr>
          <a:xfrm>
            <a:off x="1927180" y="1848343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11E7E9-8BDD-E2F5-C6C6-0723C7C2C9E6}"/>
              </a:ext>
            </a:extLst>
          </p:cNvPr>
          <p:cNvSpPr/>
          <p:nvPr/>
        </p:nvSpPr>
        <p:spPr>
          <a:xfrm>
            <a:off x="2424110" y="1852792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EE2CF4-A527-C99A-265B-24AACE6DC71F}"/>
              </a:ext>
            </a:extLst>
          </p:cNvPr>
          <p:cNvSpPr txBox="1"/>
          <p:nvPr/>
        </p:nvSpPr>
        <p:spPr>
          <a:xfrm>
            <a:off x="1801288" y="1620507"/>
            <a:ext cx="4624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Temp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2ACB0E-4CA5-3AA5-1B7D-3B05CD033BB7}"/>
              </a:ext>
            </a:extLst>
          </p:cNvPr>
          <p:cNvSpPr txBox="1"/>
          <p:nvPr/>
        </p:nvSpPr>
        <p:spPr>
          <a:xfrm>
            <a:off x="2222312" y="1608782"/>
            <a:ext cx="621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Alcohol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151D93-34E9-F599-B352-102F9A209C9E}"/>
              </a:ext>
            </a:extLst>
          </p:cNvPr>
          <p:cNvSpPr txBox="1"/>
          <p:nvPr/>
        </p:nvSpPr>
        <p:spPr>
          <a:xfrm>
            <a:off x="5398028" y="1000311"/>
            <a:ext cx="3166882" cy="13234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Relationships:</a:t>
            </a:r>
          </a:p>
          <a:p>
            <a:pPr lvl="1"/>
            <a:r>
              <a:rPr lang="en-US" sz="1000" dirty="0"/>
              <a:t>Yeast </a:t>
            </a:r>
            <a:r>
              <a:rPr lang="en-US" sz="1000" dirty="0">
                <a:solidFill>
                  <a:srgbClr val="0070C0"/>
                </a:solidFill>
              </a:rPr>
              <a:t>depends on </a:t>
            </a:r>
            <a:r>
              <a:rPr lang="en-US" sz="1000" dirty="0"/>
              <a:t>T</a:t>
            </a:r>
          </a:p>
          <a:p>
            <a:pPr lvl="1"/>
            <a:r>
              <a:rPr lang="en-US" sz="1000" dirty="0"/>
              <a:t>Yeast </a:t>
            </a:r>
            <a:r>
              <a:rPr lang="en-US" sz="1000" dirty="0">
                <a:solidFill>
                  <a:srgbClr val="0070C0"/>
                </a:solidFill>
              </a:rPr>
              <a:t>depends on </a:t>
            </a:r>
            <a:r>
              <a:rPr lang="en-US" sz="1000" dirty="0"/>
              <a:t>CO2</a:t>
            </a:r>
          </a:p>
          <a:p>
            <a:pPr lvl="1"/>
            <a:r>
              <a:rPr lang="en-US" sz="1000" dirty="0"/>
              <a:t>Yeast </a:t>
            </a:r>
            <a:r>
              <a:rPr lang="en-US" sz="1000" dirty="0">
                <a:solidFill>
                  <a:srgbClr val="0070C0"/>
                </a:solidFill>
              </a:rPr>
              <a:t>depends on </a:t>
            </a:r>
            <a:r>
              <a:rPr lang="en-US" sz="1000" dirty="0"/>
              <a:t>OH</a:t>
            </a:r>
          </a:p>
          <a:p>
            <a:pPr lvl="1"/>
            <a:r>
              <a:rPr lang="en-US" sz="1000" dirty="0"/>
              <a:t>L </a:t>
            </a:r>
            <a:r>
              <a:rPr lang="en-US" sz="1000" dirty="0">
                <a:solidFill>
                  <a:srgbClr val="0070C0"/>
                </a:solidFill>
              </a:rPr>
              <a:t>depends on </a:t>
            </a:r>
            <a:r>
              <a:rPr lang="en-US" sz="1000" dirty="0"/>
              <a:t>Yeast</a:t>
            </a:r>
          </a:p>
          <a:p>
            <a:pPr lvl="1"/>
            <a:r>
              <a:rPr lang="en-US" sz="1000" dirty="0"/>
              <a:t>nutrients </a:t>
            </a:r>
            <a:r>
              <a:rPr lang="en-US" sz="1000" dirty="0">
                <a:solidFill>
                  <a:srgbClr val="0070C0"/>
                </a:solidFill>
              </a:rPr>
              <a:t>depends on </a:t>
            </a:r>
            <a:r>
              <a:rPr lang="en-US" sz="1000" dirty="0"/>
              <a:t>Yeast</a:t>
            </a:r>
          </a:p>
          <a:p>
            <a:pPr lvl="1"/>
            <a:r>
              <a:rPr lang="en-US" sz="1000" dirty="0"/>
              <a:t>Nutrients </a:t>
            </a:r>
            <a:r>
              <a:rPr lang="en-US" sz="1000" dirty="0">
                <a:solidFill>
                  <a:srgbClr val="0070C0"/>
                </a:solidFill>
              </a:rPr>
              <a:t>contains</a:t>
            </a:r>
            <a:r>
              <a:rPr lang="en-US" sz="1000" dirty="0"/>
              <a:t> I </a:t>
            </a:r>
          </a:p>
          <a:p>
            <a:pPr lvl="1"/>
            <a:r>
              <a:rPr lang="en-US" sz="1000" dirty="0"/>
              <a:t>Nutrients </a:t>
            </a:r>
            <a:r>
              <a:rPr lang="en-US" sz="1000" dirty="0">
                <a:solidFill>
                  <a:srgbClr val="0070C0"/>
                </a:solidFill>
              </a:rPr>
              <a:t>contains </a:t>
            </a:r>
            <a:r>
              <a:rPr lang="en-US" sz="10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7720585-FF57-FEB9-D41F-1FB1747ADB38}"/>
              </a:ext>
            </a:extLst>
          </p:cNvPr>
          <p:cNvSpPr/>
          <p:nvPr/>
        </p:nvSpPr>
        <p:spPr>
          <a:xfrm>
            <a:off x="0" y="1001758"/>
            <a:ext cx="5250556" cy="2587256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9C3C323-1E9F-41E1-54F2-93899F237D03}"/>
              </a:ext>
            </a:extLst>
          </p:cNvPr>
          <p:cNvSpPr/>
          <p:nvPr/>
        </p:nvSpPr>
        <p:spPr>
          <a:xfrm>
            <a:off x="3105666" y="1538111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2D978B-19AF-F8E5-8C92-3D4C4B0D4FDA}"/>
              </a:ext>
            </a:extLst>
          </p:cNvPr>
          <p:cNvSpPr/>
          <p:nvPr/>
        </p:nvSpPr>
        <p:spPr>
          <a:xfrm>
            <a:off x="3105666" y="1381266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8909EB-C31A-3B2B-0405-0ABE9EAF8EE9}"/>
              </a:ext>
            </a:extLst>
          </p:cNvPr>
          <p:cNvSpPr/>
          <p:nvPr/>
        </p:nvSpPr>
        <p:spPr>
          <a:xfrm>
            <a:off x="3529719" y="2995222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3B1BD9-22F0-FC76-6556-320D3C9A5169}"/>
              </a:ext>
            </a:extLst>
          </p:cNvPr>
          <p:cNvSpPr/>
          <p:nvPr/>
        </p:nvSpPr>
        <p:spPr>
          <a:xfrm>
            <a:off x="3539759" y="2334698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DD693AA-2038-7F10-9513-B74B52EC29B9}"/>
              </a:ext>
            </a:extLst>
          </p:cNvPr>
          <p:cNvSpPr/>
          <p:nvPr/>
        </p:nvSpPr>
        <p:spPr>
          <a:xfrm>
            <a:off x="4192722" y="1592163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293BD4F-377F-6886-AF85-978662DAA015}"/>
              </a:ext>
            </a:extLst>
          </p:cNvPr>
          <p:cNvSpPr/>
          <p:nvPr/>
        </p:nvSpPr>
        <p:spPr>
          <a:xfrm>
            <a:off x="4622063" y="2274982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242D7CB-ED0B-4159-A35D-BB64EDAA3A98}"/>
              </a:ext>
            </a:extLst>
          </p:cNvPr>
          <p:cNvSpPr/>
          <p:nvPr/>
        </p:nvSpPr>
        <p:spPr>
          <a:xfrm>
            <a:off x="4622062" y="3033572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77C80CA-6AEF-789F-A9B8-43D78F802579}"/>
              </a:ext>
            </a:extLst>
          </p:cNvPr>
          <p:cNvSpPr/>
          <p:nvPr/>
        </p:nvSpPr>
        <p:spPr>
          <a:xfrm>
            <a:off x="3314355" y="1955318"/>
            <a:ext cx="1542877" cy="1470094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61AB39-2ECC-5B93-2340-7FF5F67D83C3}"/>
              </a:ext>
            </a:extLst>
          </p:cNvPr>
          <p:cNvSpPr txBox="1"/>
          <p:nvPr/>
        </p:nvSpPr>
        <p:spPr>
          <a:xfrm>
            <a:off x="3709472" y="1867697"/>
            <a:ext cx="12675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nutrients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F32728-0C0C-868D-F8C9-F044077B8617}"/>
              </a:ext>
            </a:extLst>
          </p:cNvPr>
          <p:cNvSpPr txBox="1"/>
          <p:nvPr/>
        </p:nvSpPr>
        <p:spPr>
          <a:xfrm>
            <a:off x="2641990" y="1284804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Carbon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438972-2535-B4E7-7B9C-A76819A060A6}"/>
              </a:ext>
            </a:extLst>
          </p:cNvPr>
          <p:cNvSpPr txBox="1"/>
          <p:nvPr/>
        </p:nvSpPr>
        <p:spPr>
          <a:xfrm>
            <a:off x="2666785" y="1443483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C_yest</a:t>
            </a:r>
            <a:endParaRPr lang="en-US" sz="9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BF5156-BC1D-35C5-040D-74AD98ED83E2}"/>
              </a:ext>
            </a:extLst>
          </p:cNvPr>
          <p:cNvSpPr txBox="1"/>
          <p:nvPr/>
        </p:nvSpPr>
        <p:spPr>
          <a:xfrm>
            <a:off x="4293753" y="1511744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C_L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6FE67F-3165-D7FF-2849-2020EA31276F}"/>
              </a:ext>
            </a:extLst>
          </p:cNvPr>
          <p:cNvSpPr txBox="1"/>
          <p:nvPr/>
        </p:nvSpPr>
        <p:spPr>
          <a:xfrm>
            <a:off x="4524664" y="2372566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C_I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6DB725-DCD4-3A66-9CC1-7ED2407C40AF}"/>
              </a:ext>
            </a:extLst>
          </p:cNvPr>
          <p:cNvSpPr txBox="1"/>
          <p:nvPr/>
        </p:nvSpPr>
        <p:spPr>
          <a:xfrm>
            <a:off x="4512781" y="3079665"/>
            <a:ext cx="372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C_V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39D016-9E3D-4530-4B51-47A075F0E0BF}"/>
              </a:ext>
            </a:extLst>
          </p:cNvPr>
          <p:cNvSpPr txBox="1"/>
          <p:nvPr/>
        </p:nvSpPr>
        <p:spPr>
          <a:xfrm>
            <a:off x="3265085" y="2371801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Con_y</a:t>
            </a:r>
            <a:endParaRPr lang="en-US" sz="9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363215-D349-53CD-5C25-7A37B89AB1DA}"/>
              </a:ext>
            </a:extLst>
          </p:cNvPr>
          <p:cNvSpPr txBox="1"/>
          <p:nvPr/>
        </p:nvSpPr>
        <p:spPr>
          <a:xfrm>
            <a:off x="3342437" y="3026052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C_y</a:t>
            </a:r>
            <a:endParaRPr lang="en-US" sz="9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E411CA-27F3-5945-EC4A-319C10CDA6C3}"/>
              </a:ext>
            </a:extLst>
          </p:cNvPr>
          <p:cNvSpPr/>
          <p:nvPr/>
        </p:nvSpPr>
        <p:spPr>
          <a:xfrm>
            <a:off x="4852865" y="2322254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5E7B701-53C4-24C4-98A3-54029CA7F30E}"/>
              </a:ext>
            </a:extLst>
          </p:cNvPr>
          <p:cNvSpPr/>
          <p:nvPr/>
        </p:nvSpPr>
        <p:spPr>
          <a:xfrm>
            <a:off x="4852864" y="3080844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74C8B7-94AF-1399-E341-5090DC50606E}"/>
              </a:ext>
            </a:extLst>
          </p:cNvPr>
          <p:cNvSpPr txBox="1"/>
          <p:nvPr/>
        </p:nvSpPr>
        <p:spPr>
          <a:xfrm>
            <a:off x="4755466" y="2419838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C_I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37656F-DC49-1DC6-AC79-3E186759F490}"/>
              </a:ext>
            </a:extLst>
          </p:cNvPr>
          <p:cNvSpPr txBox="1"/>
          <p:nvPr/>
        </p:nvSpPr>
        <p:spPr>
          <a:xfrm>
            <a:off x="4743583" y="3126937"/>
            <a:ext cx="372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C_V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2860F0-3C24-5562-AC69-857D5414DD07}"/>
              </a:ext>
            </a:extLst>
          </p:cNvPr>
          <p:cNvSpPr/>
          <p:nvPr/>
        </p:nvSpPr>
        <p:spPr>
          <a:xfrm>
            <a:off x="3181270" y="2664486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72ADB9A-CAFD-5D4C-8F5F-89B541903F67}"/>
              </a:ext>
            </a:extLst>
          </p:cNvPr>
          <p:cNvSpPr txBox="1"/>
          <p:nvPr/>
        </p:nvSpPr>
        <p:spPr>
          <a:xfrm>
            <a:off x="2924967" y="2695316"/>
            <a:ext cx="588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Conc_y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2418CFB-F11D-0A1C-F75C-8552E3E98FC3}"/>
              </a:ext>
            </a:extLst>
          </p:cNvPr>
          <p:cNvSpPr txBox="1"/>
          <p:nvPr/>
        </p:nvSpPr>
        <p:spPr>
          <a:xfrm>
            <a:off x="5393755" y="2368062"/>
            <a:ext cx="3171155" cy="163121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inputs/output mapping</a:t>
            </a:r>
            <a:r>
              <a:rPr lang="en-US" sz="1000" dirty="0"/>
              <a:t>            </a:t>
            </a:r>
          </a:p>
          <a:p>
            <a:r>
              <a:rPr lang="en-US" sz="1000" dirty="0"/>
              <a:t>              Temp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Yeast = T           </a:t>
            </a:r>
          </a:p>
          <a:p>
            <a:pPr indent="396875"/>
            <a:r>
              <a:rPr lang="en-US" sz="1000" dirty="0"/>
              <a:t>Alcohol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Yeast = OH</a:t>
            </a:r>
          </a:p>
          <a:p>
            <a:pPr indent="396875"/>
            <a:r>
              <a:rPr lang="en-US" sz="1000" dirty="0"/>
              <a:t>Carbon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L = CO2</a:t>
            </a:r>
          </a:p>
          <a:p>
            <a:pPr indent="396875"/>
            <a:r>
              <a:rPr lang="en-US" sz="1000" dirty="0"/>
              <a:t>C_yest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L = conc_yeast 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Yeast</a:t>
            </a:r>
          </a:p>
          <a:p>
            <a:pPr indent="396875"/>
            <a:r>
              <a:rPr lang="en-US" sz="1000" dirty="0"/>
              <a:t>Conc_y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nutrients = conc_yeast 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Yeast</a:t>
            </a:r>
          </a:p>
          <a:p>
            <a:pPr indent="396875"/>
            <a:r>
              <a:rPr lang="en-US" sz="1000" dirty="0"/>
              <a:t>Con_y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I = Conc_y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nutrients </a:t>
            </a:r>
          </a:p>
          <a:p>
            <a:pPr indent="396875"/>
            <a:r>
              <a:rPr lang="en-US" sz="1000" dirty="0"/>
              <a:t>C_y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V = Conc_y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nutrients </a:t>
            </a:r>
          </a:p>
          <a:p>
            <a:pPr indent="396875"/>
            <a:r>
              <a:rPr lang="en-US" sz="1000" dirty="0"/>
              <a:t>C_I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nutrients = C_I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I</a:t>
            </a:r>
          </a:p>
          <a:p>
            <a:pPr indent="396875"/>
            <a:r>
              <a:rPr lang="en-US" sz="1000" dirty="0"/>
              <a:t>C_I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nutrients = C_I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I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98C517-4A56-FE76-5307-9E8BAA27B6B9}"/>
              </a:ext>
            </a:extLst>
          </p:cNvPr>
          <p:cNvSpPr txBox="1"/>
          <p:nvPr/>
        </p:nvSpPr>
        <p:spPr>
          <a:xfrm>
            <a:off x="5404080" y="4043376"/>
            <a:ext cx="3166882" cy="24622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Communication pattern = </a:t>
            </a:r>
            <a:r>
              <a:rPr lang="en-US" sz="1000" dirty="0">
                <a:solidFill>
                  <a:schemeClr val="tx1"/>
                </a:solidFill>
              </a:rPr>
              <a:t>Publish &amp; Subscribe </a:t>
            </a:r>
          </a:p>
        </p:txBody>
      </p:sp>
      <p:pic>
        <p:nvPicPr>
          <p:cNvPr id="2050" name="Picture 2" descr="Software Engineer icon PNG and SVG Vector Free Download">
            <a:extLst>
              <a:ext uri="{FF2B5EF4-FFF2-40B4-BE49-F238E27FC236}">
                <a16:creationId xmlns:a16="http://schemas.microsoft.com/office/drawing/2014/main" id="{37DC16AC-FB36-1C4D-B9BC-BD067E441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917" b="99167" l="4286" r="97143">
                        <a14:foregroundMark x1="15238" y1="99583" x2="82857" y2="85000"/>
                        <a14:foregroundMark x1="7619" y1="80000" x2="81905" y2="96667"/>
                        <a14:foregroundMark x1="23333" y1="81667" x2="72857" y2="81667"/>
                        <a14:foregroundMark x1="84286" y1="95833" x2="85238" y2="83750"/>
                        <a14:foregroundMark x1="90952" y1="77917" x2="90952" y2="77917"/>
                        <a14:foregroundMark x1="4286" y1="90833" x2="4286" y2="90833"/>
                        <a14:foregroundMark x1="95714" y1="90833" x2="95714" y2="90833"/>
                        <a14:foregroundMark x1="45714" y1="7917" x2="45714" y2="7917"/>
                        <a14:foregroundMark x1="95714" y1="92500" x2="95714" y2="92500"/>
                        <a14:foregroundMark x1="97143" y1="97500" x2="97143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621" y="198715"/>
            <a:ext cx="604648" cy="6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AEE7E78-63F0-F659-5EBD-825A760290E7}"/>
              </a:ext>
            </a:extLst>
          </p:cNvPr>
          <p:cNvSpPr txBox="1"/>
          <p:nvPr/>
        </p:nvSpPr>
        <p:spPr>
          <a:xfrm>
            <a:off x="7611553" y="184244"/>
            <a:ext cx="1438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Main user: </a:t>
            </a:r>
          </a:p>
          <a:p>
            <a:pPr algn="ctr"/>
            <a:r>
              <a:rPr lang="en-US" sz="1800" dirty="0"/>
              <a:t>integrator</a:t>
            </a:r>
          </a:p>
        </p:txBody>
      </p:sp>
    </p:spTree>
    <p:extLst>
      <p:ext uri="{BB962C8B-B14F-4D97-AF65-F5344CB8AC3E}">
        <p14:creationId xmlns:p14="http://schemas.microsoft.com/office/powerpoint/2010/main" val="232143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3" grpId="0"/>
      <p:bldP spid="35" grpId="0"/>
      <p:bldP spid="44" grpId="0"/>
      <p:bldP spid="46" grpId="0"/>
      <p:bldP spid="48" grpId="0"/>
      <p:bldP spid="49" grpId="0" animBg="1"/>
      <p:bldP spid="51" grpId="0" animBg="1"/>
      <p:bldP spid="52" grpId="0" animBg="1"/>
      <p:bldP spid="53" grpId="0"/>
      <p:bldP spid="54" grpId="0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7" grpId="0"/>
      <p:bldP spid="68" grpId="0"/>
      <p:bldP spid="70" grpId="0"/>
      <p:bldP spid="71" grpId="0"/>
      <p:bldP spid="72" grpId="0"/>
      <p:bldP spid="73" grpId="0"/>
      <p:bldP spid="74" grpId="0" animBg="1"/>
      <p:bldP spid="75" grpId="0" animBg="1"/>
      <p:bldP spid="76" grpId="0"/>
      <p:bldP spid="77" grpId="0"/>
      <p:bldP spid="78" grpId="0" animBg="1"/>
      <p:bldP spid="79" grpId="0"/>
      <p:bldP spid="83" grpId="0" animBg="1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CA47-4DF8-7268-4BAA-25B4E736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192" y="0"/>
            <a:ext cx="1998203" cy="539038"/>
          </a:xfrm>
        </p:spPr>
        <p:txBody>
          <a:bodyPr/>
          <a:lstStyle/>
          <a:p>
            <a:r>
              <a:rPr lang="en-US" dirty="0"/>
              <a:t>Example 1 – Beer flavors prediction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AF32F-6AF7-76BB-DACC-32AB43A3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B60E7-F6C1-FFF9-7C94-A552B1D8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6AF22-CAEB-77A9-7720-204E893D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5" y="2814"/>
            <a:ext cx="6839465" cy="4818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05CA71-60D8-1DE3-8E9C-9F1B3AAA2336}"/>
              </a:ext>
            </a:extLst>
          </p:cNvPr>
          <p:cNvSpPr txBox="1"/>
          <p:nvPr/>
        </p:nvSpPr>
        <p:spPr>
          <a:xfrm>
            <a:off x="984142" y="484794"/>
            <a:ext cx="751668" cy="3000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88983-858B-B3FA-61C1-045062C75622}"/>
              </a:ext>
            </a:extLst>
          </p:cNvPr>
          <p:cNvSpPr txBox="1"/>
          <p:nvPr/>
        </p:nvSpPr>
        <p:spPr>
          <a:xfrm>
            <a:off x="5920734" y="484794"/>
            <a:ext cx="751668" cy="3000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Sink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3215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5F06-E0A2-496D-90C4-2A8864C5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8" y="175199"/>
            <a:ext cx="7556500" cy="539038"/>
          </a:xfrm>
        </p:spPr>
        <p:txBody>
          <a:bodyPr/>
          <a:lstStyle/>
          <a:p>
            <a:r>
              <a:rPr lang="en-US" dirty="0"/>
              <a:t>Orchestration example </a:t>
            </a:r>
            <a:r>
              <a:rPr lang="en-US" dirty="0" err="1"/>
              <a:t>cont</a:t>
            </a:r>
            <a:r>
              <a:rPr lang="en-US" dirty="0"/>
              <a:t> – textual DSL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6CA57-77C2-4BB3-AE8F-4880BAAB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DT orchestration – D.A. Manrique Negrin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F869-67BE-4094-B4C7-BDF05C38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70</a:t>
            </a:fld>
            <a:endParaRPr lang="en-1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483E7-DEEE-4FA5-826B-C618F4998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414" y="2787194"/>
            <a:ext cx="353746" cy="413742"/>
          </a:xfrm>
          <a:prstGeom prst="rect">
            <a:avLst/>
          </a:prstGeom>
        </p:spPr>
      </p:pic>
      <p:pic>
        <p:nvPicPr>
          <p:cNvPr id="7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5972CD3A-AB60-4C81-B974-F888B0E0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22" y="2189088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CE980C85-774F-41EB-ADDB-CD40967E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9" y="1562136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806A62-18A3-4041-B520-6137DE03C9C6}"/>
              </a:ext>
            </a:extLst>
          </p:cNvPr>
          <p:cNvSpPr txBox="1"/>
          <p:nvPr/>
        </p:nvSpPr>
        <p:spPr>
          <a:xfrm>
            <a:off x="762159" y="1636905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57FF0-E735-45C2-8529-2615E67C3A21}"/>
              </a:ext>
            </a:extLst>
          </p:cNvPr>
          <p:cNvSpPr txBox="1"/>
          <p:nvPr/>
        </p:nvSpPr>
        <p:spPr>
          <a:xfrm>
            <a:off x="683988" y="2303686"/>
            <a:ext cx="3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7B36C-9838-42D0-B305-DEF63FE94678}"/>
              </a:ext>
            </a:extLst>
          </p:cNvPr>
          <p:cNvSpPr txBox="1"/>
          <p:nvPr/>
        </p:nvSpPr>
        <p:spPr>
          <a:xfrm>
            <a:off x="742215" y="2834172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B5C313-7BDC-47DF-8E54-6ED74B4411EC}"/>
              </a:ext>
            </a:extLst>
          </p:cNvPr>
          <p:cNvSpPr/>
          <p:nvPr/>
        </p:nvSpPr>
        <p:spPr>
          <a:xfrm>
            <a:off x="250318" y="1562135"/>
            <a:ext cx="805242" cy="1776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E0D09B-E584-433B-A11F-AEBC2D8C1724}"/>
              </a:ext>
            </a:extLst>
          </p:cNvPr>
          <p:cNvGrpSpPr/>
          <p:nvPr/>
        </p:nvGrpSpPr>
        <p:grpSpPr>
          <a:xfrm>
            <a:off x="2569383" y="1505049"/>
            <a:ext cx="949570" cy="543037"/>
            <a:chOff x="2494560" y="1365333"/>
            <a:chExt cx="1266093" cy="7240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8B8334-A31B-4109-B7C0-280A102412C5}"/>
                </a:ext>
              </a:extLst>
            </p:cNvPr>
            <p:cNvSpPr/>
            <p:nvPr/>
          </p:nvSpPr>
          <p:spPr>
            <a:xfrm>
              <a:off x="2494560" y="1370665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8" name="Picture 8" descr="Leucine - Wikipedia">
              <a:extLst>
                <a:ext uri="{FF2B5EF4-FFF2-40B4-BE49-F238E27FC236}">
                  <a16:creationId xmlns:a16="http://schemas.microsoft.com/office/drawing/2014/main" id="{7339F483-A6C8-4000-A123-9EED4CB1A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78" y="1365333"/>
              <a:ext cx="1133856" cy="703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7543EF-CF9A-4C21-9CF3-184BF1FE68D9}"/>
              </a:ext>
            </a:extLst>
          </p:cNvPr>
          <p:cNvGrpSpPr/>
          <p:nvPr/>
        </p:nvGrpSpPr>
        <p:grpSpPr>
          <a:xfrm>
            <a:off x="2569383" y="2862086"/>
            <a:ext cx="949570" cy="539038"/>
            <a:chOff x="2494560" y="3174716"/>
            <a:chExt cx="1266093" cy="71871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EFC87F3-0E48-4FE0-91D4-8BA1A4DE4B20}"/>
                </a:ext>
              </a:extLst>
            </p:cNvPr>
            <p:cNvSpPr/>
            <p:nvPr/>
          </p:nvSpPr>
          <p:spPr>
            <a:xfrm>
              <a:off x="2494560" y="3174716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11F10499-3882-48EB-ABF7-1E6AE705B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397" y="3207667"/>
              <a:ext cx="794419" cy="676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DAB189-4007-43DF-A555-D90478232FB4}"/>
              </a:ext>
            </a:extLst>
          </p:cNvPr>
          <p:cNvGrpSpPr/>
          <p:nvPr/>
        </p:nvGrpSpPr>
        <p:grpSpPr>
          <a:xfrm>
            <a:off x="1412651" y="2098728"/>
            <a:ext cx="949570" cy="798833"/>
            <a:chOff x="2215882" y="2311230"/>
            <a:chExt cx="1266093" cy="1065110"/>
          </a:xfrm>
        </p:grpSpPr>
        <p:pic>
          <p:nvPicPr>
            <p:cNvPr id="23" name="Picture 6" descr="Bacteria, baking, beer, bread, cooking, yeast icon - Download on Iconfinder">
              <a:extLst>
                <a:ext uri="{FF2B5EF4-FFF2-40B4-BE49-F238E27FC236}">
                  <a16:creationId xmlns:a16="http://schemas.microsoft.com/office/drawing/2014/main" id="{E3A41772-37E6-4599-A93F-15FCDFBCB5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9297" y1="72852" x2="33789" y2="65430"/>
                          <a14:foregroundMark x1="50195" y1="71289" x2="65820" y2="63672"/>
                          <a14:foregroundMark x1="65820" y1="63672" x2="66016" y2="63477"/>
                          <a14:foregroundMark x1="71484" y1="47852" x2="71875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8" t="20801" r="18566" b="15812"/>
            <a:stretch/>
          </p:blipFill>
          <p:spPr bwMode="auto">
            <a:xfrm>
              <a:off x="2530103" y="2334462"/>
              <a:ext cx="692969" cy="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0C4A6C-D64A-46D6-AFB0-16BD56CEDB08}"/>
                </a:ext>
              </a:extLst>
            </p:cNvPr>
            <p:cNvSpPr txBox="1"/>
            <p:nvPr/>
          </p:nvSpPr>
          <p:spPr>
            <a:xfrm>
              <a:off x="2405657" y="2976229"/>
              <a:ext cx="803457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Yeast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ED84E75-C639-47AE-A7F6-4D2769EA1ED8}"/>
                </a:ext>
              </a:extLst>
            </p:cNvPr>
            <p:cNvSpPr/>
            <p:nvPr/>
          </p:nvSpPr>
          <p:spPr>
            <a:xfrm>
              <a:off x="2215882" y="2311230"/>
              <a:ext cx="1266093" cy="971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D0FC98E-4155-4F21-8CEE-652EDF703460}"/>
              </a:ext>
            </a:extLst>
          </p:cNvPr>
          <p:cNvSpPr txBox="1"/>
          <p:nvPr/>
        </p:nvSpPr>
        <p:spPr>
          <a:xfrm>
            <a:off x="2618972" y="1481235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5F41B9-BC35-43E1-94DC-55F97CC94432}"/>
              </a:ext>
            </a:extLst>
          </p:cNvPr>
          <p:cNvSpPr txBox="1"/>
          <p:nvPr/>
        </p:nvSpPr>
        <p:spPr>
          <a:xfrm>
            <a:off x="2578585" y="2833743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</a:t>
            </a:r>
          </a:p>
        </p:txBody>
      </p:sp>
      <p:pic>
        <p:nvPicPr>
          <p:cNvPr id="29" name="Picture 8" descr="Differential Equations">
            <a:extLst>
              <a:ext uri="{FF2B5EF4-FFF2-40B4-BE49-F238E27FC236}">
                <a16:creationId xmlns:a16="http://schemas.microsoft.com/office/drawing/2014/main" id="{9B62D3C2-6C7E-457D-918C-8BF48B76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50" y="1960428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Differential Equations">
            <a:extLst>
              <a:ext uri="{FF2B5EF4-FFF2-40B4-BE49-F238E27FC236}">
                <a16:creationId xmlns:a16="http://schemas.microsoft.com/office/drawing/2014/main" id="{F50ECB83-DA78-4715-B3A2-111CE03F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42" y="1304484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Formula FX icon PNG and SVG Vector Free Download">
            <a:extLst>
              <a:ext uri="{FF2B5EF4-FFF2-40B4-BE49-F238E27FC236}">
                <a16:creationId xmlns:a16="http://schemas.microsoft.com/office/drawing/2014/main" id="{A83B5A89-9C24-4597-A1D3-D7D3ECED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889" b="94667" l="6696" r="93750">
                        <a14:foregroundMark x1="75000" y1="53333" x2="75000" y2="53333"/>
                        <a14:foregroundMark x1="94196" y1="31556" x2="94196" y2="31556"/>
                        <a14:foregroundMark x1="56696" y1="5333" x2="56696" y2="5333"/>
                        <a14:foregroundMark x1="6696" y1="94667" x2="6696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05" y="2757433"/>
            <a:ext cx="356873" cy="3584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AE44CFE-3169-4D68-A07A-156509BC28E5}"/>
              </a:ext>
            </a:extLst>
          </p:cNvPr>
          <p:cNvSpPr/>
          <p:nvPr/>
        </p:nvSpPr>
        <p:spPr>
          <a:xfrm>
            <a:off x="271810" y="2700696"/>
            <a:ext cx="751160" cy="5898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78239AA-E136-47DA-ACF4-D2C669D6B60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522" t="77631" r="88623" b="7918"/>
          <a:stretch/>
        </p:blipFill>
        <p:spPr>
          <a:xfrm>
            <a:off x="1204154" y="1069325"/>
            <a:ext cx="395655" cy="130820"/>
          </a:xfrm>
          <a:prstGeom prst="rect">
            <a:avLst/>
          </a:prstGeom>
        </p:spPr>
      </p:pic>
      <p:pic>
        <p:nvPicPr>
          <p:cNvPr id="3074" name="Picture 2" descr="Clock - Free icons">
            <a:extLst>
              <a:ext uri="{FF2B5EF4-FFF2-40B4-BE49-F238E27FC236}">
                <a16:creationId xmlns:a16="http://schemas.microsoft.com/office/drawing/2014/main" id="{53143655-8DEF-4BAD-B96A-C85B328D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98" y="847714"/>
            <a:ext cx="484988" cy="4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5094B76-10ED-404C-A8E8-F97D1765838D}"/>
              </a:ext>
            </a:extLst>
          </p:cNvPr>
          <p:cNvSpPr/>
          <p:nvPr/>
        </p:nvSpPr>
        <p:spPr>
          <a:xfrm>
            <a:off x="1129486" y="1784490"/>
            <a:ext cx="1357039" cy="14436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5DF011F-40B3-4CB6-B092-98A751FF0CF8}"/>
              </a:ext>
            </a:extLst>
          </p:cNvPr>
          <p:cNvSpPr/>
          <p:nvPr/>
        </p:nvSpPr>
        <p:spPr>
          <a:xfrm>
            <a:off x="2542218" y="1134208"/>
            <a:ext cx="1383058" cy="253370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DD88C1-8E48-4742-AB0F-274DE01FCEF3}"/>
              </a:ext>
            </a:extLst>
          </p:cNvPr>
          <p:cNvSpPr/>
          <p:nvPr/>
        </p:nvSpPr>
        <p:spPr>
          <a:xfrm>
            <a:off x="1987974" y="2032557"/>
            <a:ext cx="125069" cy="1328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667C42F-FC4D-4E81-8266-4B18F69FD057}"/>
              </a:ext>
            </a:extLst>
          </p:cNvPr>
          <p:cNvSpPr/>
          <p:nvPr/>
        </p:nvSpPr>
        <p:spPr>
          <a:xfrm>
            <a:off x="2557342" y="1441140"/>
            <a:ext cx="125069" cy="1328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31D48E1-B432-4BED-A6EA-6ED0BA24665B}"/>
              </a:ext>
            </a:extLst>
          </p:cNvPr>
          <p:cNvSpPr/>
          <p:nvPr/>
        </p:nvSpPr>
        <p:spPr>
          <a:xfrm>
            <a:off x="2554607" y="2784827"/>
            <a:ext cx="125069" cy="1328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E2D75C-84CB-429C-8615-A63F500DE1A0}"/>
              </a:ext>
            </a:extLst>
          </p:cNvPr>
          <p:cNvSpPr txBox="1"/>
          <p:nvPr/>
        </p:nvSpPr>
        <p:spPr>
          <a:xfrm>
            <a:off x="4267742" y="3424723"/>
            <a:ext cx="189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Advantages: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Less verbose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Easier to use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Expressive enough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AFDEC-E525-430B-8E74-631AC22A1E0D}"/>
                  </a:ext>
                </a:extLst>
              </p:cNvPr>
              <p:cNvSpPr txBox="1"/>
              <p:nvPr/>
            </p:nvSpPr>
            <p:spPr>
              <a:xfrm>
                <a:off x="251554" y="3381212"/>
                <a:ext cx="819644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Δt</m:t>
                      </m:r>
                      <m:r>
                        <a:rPr lang="en-US" sz="1050">
                          <a:latin typeface="Cambria Math" panose="02040503050406030204" pitchFamily="18" charset="0"/>
                        </a:rPr>
                        <m:t>=2 </m:t>
                      </m:r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AFDEC-E525-430B-8E74-631AC22A1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54" y="3381212"/>
                <a:ext cx="819644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7D7EA4-C47F-B2A7-7AD4-0B8C8F6C5FF5}"/>
              </a:ext>
            </a:extLst>
          </p:cNvPr>
          <p:cNvSpPr txBox="1"/>
          <p:nvPr/>
        </p:nvSpPr>
        <p:spPr>
          <a:xfrm>
            <a:off x="4172117" y="1013430"/>
            <a:ext cx="1820669" cy="132343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trigger</a:t>
            </a:r>
            <a:r>
              <a:rPr lang="en-US" sz="800" dirty="0"/>
              <a:t>: </a:t>
            </a:r>
            <a:r>
              <a:rPr lang="en-US" sz="800" dirty="0" err="1">
                <a:solidFill>
                  <a:srgbClr val="0070C0"/>
                </a:solidFill>
              </a:rPr>
              <a:t>data_in</a:t>
            </a:r>
            <a:r>
              <a:rPr lang="en-US" sz="800" dirty="0"/>
              <a:t> OH</a:t>
            </a:r>
          </a:p>
          <a:p>
            <a:r>
              <a:rPr lang="en-US" sz="800" dirty="0"/>
              <a:t> </a:t>
            </a:r>
            <a:r>
              <a:rPr lang="en-US" sz="800" dirty="0">
                <a:solidFill>
                  <a:srgbClr val="00B050"/>
                </a:solidFill>
              </a:rPr>
              <a:t>configuration</a:t>
            </a:r>
            <a:r>
              <a:rPr lang="en-US" sz="800" dirty="0"/>
              <a:t>: </a:t>
            </a:r>
          </a:p>
          <a:p>
            <a:r>
              <a:rPr lang="en-US" sz="800" dirty="0"/>
              <a:t>            time = global_clock </a:t>
            </a:r>
            <a:r>
              <a:rPr lang="en-US" sz="800" dirty="0">
                <a:solidFill>
                  <a:srgbClr val="0070C0"/>
                </a:solidFill>
              </a:rPr>
              <a:t>[s]</a:t>
            </a:r>
          </a:p>
          <a:p>
            <a:r>
              <a:rPr lang="en-US" sz="800" dirty="0"/>
              <a:t>            </a:t>
            </a:r>
            <a:r>
              <a:rPr lang="en-US" sz="800" dirty="0">
                <a:solidFill>
                  <a:srgbClr val="0070C0"/>
                </a:solidFill>
              </a:rPr>
              <a:t>store</a:t>
            </a:r>
            <a:r>
              <a:rPr lang="en-US" sz="800" dirty="0"/>
              <a:t> output </a:t>
            </a:r>
            <a:r>
              <a:rPr lang="en-US" sz="800" dirty="0">
                <a:solidFill>
                  <a:srgbClr val="0070C0"/>
                </a:solidFill>
              </a:rPr>
              <a:t>as</a:t>
            </a:r>
            <a:r>
              <a:rPr lang="en-US" sz="800" dirty="0"/>
              <a:t> previous _states</a:t>
            </a:r>
            <a:endParaRPr lang="en-US" sz="800" dirty="0">
              <a:solidFill>
                <a:srgbClr val="0070C0"/>
              </a:solidFill>
            </a:endParaRPr>
          </a:p>
          <a:p>
            <a:r>
              <a:rPr lang="en-US" sz="800" dirty="0">
                <a:solidFill>
                  <a:srgbClr val="B6E0C8"/>
                </a:solidFill>
              </a:rPr>
              <a:t> </a:t>
            </a:r>
            <a:r>
              <a:rPr lang="en-US" sz="800" dirty="0">
                <a:solidFill>
                  <a:srgbClr val="61AC00"/>
                </a:solidFill>
              </a:rPr>
              <a:t>Execution</a:t>
            </a:r>
            <a:r>
              <a:rPr lang="en-US" sz="800" dirty="0"/>
              <a:t>:      </a:t>
            </a:r>
          </a:p>
          <a:p>
            <a:pPr marL="574675" indent="-228600">
              <a:buAutoNum type="arabicPeriod"/>
            </a:pPr>
            <a:r>
              <a:rPr lang="en-US" sz="800" dirty="0"/>
              <a:t>Yeast </a:t>
            </a:r>
          </a:p>
          <a:p>
            <a:pPr marL="574675" indent="-228600">
              <a:buAutoNum type="arabicPeriod"/>
            </a:pPr>
            <a:r>
              <a:rPr lang="en-US" sz="800" dirty="0">
                <a:solidFill>
                  <a:srgbClr val="61AC00"/>
                </a:solidFill>
              </a:rPr>
              <a:t>Concurrent</a:t>
            </a:r>
            <a:r>
              <a:rPr lang="en-US" sz="800" dirty="0">
                <a:solidFill>
                  <a:srgbClr val="0070C0"/>
                </a:solidFill>
              </a:rPr>
              <a:t>:</a:t>
            </a:r>
          </a:p>
          <a:p>
            <a:pPr marL="574675" lvl="1"/>
            <a:r>
              <a:rPr lang="en-US" sz="800" dirty="0">
                <a:solidFill>
                  <a:schemeClr val="tx1"/>
                </a:solidFill>
              </a:rPr>
              <a:t>L</a:t>
            </a:r>
          </a:p>
          <a:p>
            <a:pPr marL="574675" lvl="1"/>
            <a:r>
              <a:rPr lang="en-US" sz="800" dirty="0">
                <a:solidFill>
                  <a:schemeClr val="tx1"/>
                </a:solidFill>
              </a:rPr>
              <a:t>V</a:t>
            </a:r>
          </a:p>
          <a:p>
            <a:r>
              <a:rPr lang="en-US" sz="800" dirty="0"/>
              <a:t>       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CB09DA-DA4F-DE7C-4607-12B0C7876F7B}"/>
              </a:ext>
            </a:extLst>
          </p:cNvPr>
          <p:cNvSpPr txBox="1"/>
          <p:nvPr/>
        </p:nvSpPr>
        <p:spPr>
          <a:xfrm>
            <a:off x="6297152" y="827143"/>
            <a:ext cx="2071988" cy="10772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Execution</a:t>
            </a:r>
            <a:r>
              <a:rPr lang="en-US" sz="800" dirty="0"/>
              <a:t>:</a:t>
            </a:r>
          </a:p>
          <a:p>
            <a:pPr marL="228600"/>
            <a:r>
              <a:rPr lang="en-US" sz="800" dirty="0"/>
              <a:t>1.  Yeast </a:t>
            </a:r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configuration</a:t>
            </a:r>
            <a:r>
              <a:rPr lang="en-US" sz="800" dirty="0"/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t_step </a:t>
            </a:r>
            <a:r>
              <a:rPr lang="en-US" sz="800" dirty="0"/>
              <a:t>= 0.2 [ms]</a:t>
            </a:r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 Data_exchange</a:t>
            </a:r>
            <a:r>
              <a:rPr lang="en-US" sz="800" dirty="0">
                <a:solidFill>
                  <a:srgbClr val="0070C0"/>
                </a:solidFill>
              </a:rPr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 </a:t>
            </a:r>
            <a:r>
              <a:rPr lang="en-US" sz="800" dirty="0">
                <a:solidFill>
                  <a:schemeClr val="tx1"/>
                </a:solidFill>
              </a:rPr>
              <a:t>input</a:t>
            </a:r>
            <a:r>
              <a:rPr lang="en-US" sz="800" dirty="0">
                <a:solidFill>
                  <a:srgbClr val="0070C0"/>
                </a:solidFill>
              </a:rPr>
              <a:t> as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marL="346075"/>
            <a:r>
              <a:rPr lang="en-US" sz="800" dirty="0">
                <a:solidFill>
                  <a:schemeClr val="tx1"/>
                </a:solidFill>
              </a:rPr>
              <a:t>        output.conc_yeast  </a:t>
            </a:r>
            <a:r>
              <a:rPr lang="en-US" sz="800" dirty="0">
                <a:solidFill>
                  <a:srgbClr val="0070C0"/>
                </a:solidFill>
              </a:rPr>
              <a:t>as</a:t>
            </a:r>
            <a:r>
              <a:rPr lang="en-US" sz="800" dirty="0">
                <a:solidFill>
                  <a:schemeClr val="tx1"/>
                </a:solidFill>
              </a:rPr>
              <a:t> LIFO</a:t>
            </a:r>
          </a:p>
          <a:p>
            <a:pPr marL="346075"/>
            <a:r>
              <a:rPr lang="en-US" sz="800" dirty="0">
                <a:solidFill>
                  <a:schemeClr val="tx1"/>
                </a:solidFill>
              </a:rPr>
              <a:t>        output.rate_conc_yeast </a:t>
            </a:r>
            <a:r>
              <a:rPr lang="en-US" sz="800" dirty="0">
                <a:solidFill>
                  <a:srgbClr val="0070C0"/>
                </a:solidFill>
              </a:rPr>
              <a:t>as FIFO</a:t>
            </a:r>
            <a:r>
              <a:rPr lang="en-US" sz="800" dirty="0">
                <a:solidFill>
                  <a:srgbClr val="B6E0C8"/>
                </a:solidFill>
              </a:rPr>
              <a:t> </a:t>
            </a:r>
            <a:r>
              <a:rPr lang="en-US" sz="800" dirty="0"/>
              <a:t>         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7A6B50-AA06-ECEB-E114-2B799E1C6D11}"/>
              </a:ext>
            </a:extLst>
          </p:cNvPr>
          <p:cNvSpPr txBox="1"/>
          <p:nvPr/>
        </p:nvSpPr>
        <p:spPr>
          <a:xfrm>
            <a:off x="6314742" y="1954145"/>
            <a:ext cx="2071988" cy="181588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2. </a:t>
            </a:r>
            <a:r>
              <a:rPr lang="en-US" sz="800" dirty="0">
                <a:solidFill>
                  <a:srgbClr val="61AC00"/>
                </a:solidFill>
              </a:rPr>
              <a:t>Concurrent</a:t>
            </a:r>
            <a:r>
              <a:rPr lang="en-US" sz="800" dirty="0"/>
              <a:t>:</a:t>
            </a:r>
          </a:p>
          <a:p>
            <a:pPr marL="228600"/>
            <a:r>
              <a:rPr lang="en-US" sz="800" dirty="0"/>
              <a:t>L</a:t>
            </a:r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configuration</a:t>
            </a:r>
            <a:r>
              <a:rPr lang="en-US" sz="800" dirty="0"/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t_step </a:t>
            </a:r>
            <a:r>
              <a:rPr lang="en-US" sz="800" dirty="0"/>
              <a:t>= 0.2 [ms]</a:t>
            </a:r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 Data_exchange</a:t>
            </a:r>
            <a:r>
              <a:rPr lang="en-US" sz="800" dirty="0">
                <a:solidFill>
                  <a:srgbClr val="0070C0"/>
                </a:solidFill>
              </a:rPr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 </a:t>
            </a:r>
            <a:r>
              <a:rPr lang="en-US" sz="800" dirty="0">
                <a:solidFill>
                  <a:schemeClr val="tx1"/>
                </a:solidFill>
              </a:rPr>
              <a:t>input</a:t>
            </a:r>
            <a:r>
              <a:rPr lang="en-US" sz="800" dirty="0">
                <a:solidFill>
                  <a:srgbClr val="0070C0"/>
                </a:solidFill>
              </a:rPr>
              <a:t> as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marL="346075"/>
            <a:r>
              <a:rPr lang="en-US" sz="800" dirty="0">
                <a:solidFill>
                  <a:schemeClr val="tx1"/>
                </a:solidFill>
              </a:rPr>
              <a:t>        output.conc_yeast  </a:t>
            </a:r>
            <a:r>
              <a:rPr lang="en-US" sz="800" dirty="0">
                <a:solidFill>
                  <a:srgbClr val="0070C0"/>
                </a:solidFill>
              </a:rPr>
              <a:t>as</a:t>
            </a:r>
            <a:r>
              <a:rPr lang="en-US" sz="800" dirty="0">
                <a:solidFill>
                  <a:schemeClr val="tx1"/>
                </a:solidFill>
              </a:rPr>
              <a:t> LIFO</a:t>
            </a:r>
          </a:p>
          <a:p>
            <a:pPr marL="346075"/>
            <a:r>
              <a:rPr lang="en-US" sz="800" dirty="0">
                <a:solidFill>
                  <a:schemeClr val="tx1"/>
                </a:solidFill>
              </a:rPr>
              <a:t>        output.rate_conc_yeast </a:t>
            </a:r>
            <a:r>
              <a:rPr lang="en-US" sz="800" dirty="0">
                <a:solidFill>
                  <a:srgbClr val="0070C0"/>
                </a:solidFill>
              </a:rPr>
              <a:t>as FIFO</a:t>
            </a:r>
          </a:p>
          <a:p>
            <a:pPr marL="228600"/>
            <a:r>
              <a:rPr lang="en-US" sz="800" dirty="0"/>
              <a:t>V</a:t>
            </a:r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configuration</a:t>
            </a:r>
            <a:r>
              <a:rPr lang="en-US" sz="800" dirty="0"/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NA</a:t>
            </a:r>
            <a:endParaRPr lang="en-US" sz="800" dirty="0"/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 Data_exchange</a:t>
            </a:r>
            <a:r>
              <a:rPr lang="en-US" sz="800" dirty="0">
                <a:solidFill>
                  <a:srgbClr val="0070C0"/>
                </a:solidFill>
              </a:rPr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 </a:t>
            </a:r>
            <a:r>
              <a:rPr lang="en-US" sz="800" dirty="0">
                <a:solidFill>
                  <a:schemeClr val="tx1"/>
                </a:solidFill>
              </a:rPr>
              <a:t>input</a:t>
            </a:r>
            <a:r>
              <a:rPr lang="en-US" sz="800" dirty="0">
                <a:solidFill>
                  <a:srgbClr val="0070C0"/>
                </a:solidFill>
              </a:rPr>
              <a:t> as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marL="346075"/>
            <a:r>
              <a:rPr lang="en-US" sz="800" dirty="0">
                <a:solidFill>
                  <a:schemeClr val="tx1"/>
                </a:solidFill>
              </a:rPr>
              <a:t>        output </a:t>
            </a:r>
            <a:r>
              <a:rPr lang="en-US" sz="800" dirty="0">
                <a:solidFill>
                  <a:srgbClr val="0070C0"/>
                </a:solidFill>
              </a:rPr>
              <a:t>as</a:t>
            </a:r>
            <a:r>
              <a:rPr lang="en-US" sz="800" dirty="0">
                <a:solidFill>
                  <a:schemeClr val="tx1"/>
                </a:solidFill>
              </a:rPr>
              <a:t> FIFO</a:t>
            </a:r>
            <a:endParaRPr lang="en-US" sz="800" dirty="0">
              <a:solidFill>
                <a:srgbClr val="0070C0"/>
              </a:solidFill>
            </a:endParaRPr>
          </a:p>
        </p:txBody>
      </p:sp>
      <p:pic>
        <p:nvPicPr>
          <p:cNvPr id="15" name="Picture 2" descr="Software Engineer icon PNG and SVG Vector Free Download">
            <a:extLst>
              <a:ext uri="{FF2B5EF4-FFF2-40B4-BE49-F238E27FC236}">
                <a16:creationId xmlns:a16="http://schemas.microsoft.com/office/drawing/2014/main" id="{59A1013B-3C84-BD05-6F7B-E77AB899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917" b="99167" l="4286" r="97143">
                        <a14:foregroundMark x1="15238" y1="99583" x2="82857" y2="85000"/>
                        <a14:foregroundMark x1="7619" y1="80000" x2="81905" y2="96667"/>
                        <a14:foregroundMark x1="23333" y1="81667" x2="72857" y2="81667"/>
                        <a14:foregroundMark x1="84286" y1="95833" x2="85238" y2="83750"/>
                        <a14:foregroundMark x1="90952" y1="77917" x2="90952" y2="77917"/>
                        <a14:foregroundMark x1="4286" y1="90833" x2="4286" y2="90833"/>
                        <a14:foregroundMark x1="95714" y1="90833" x2="95714" y2="90833"/>
                        <a14:foregroundMark x1="45714" y1="7917" x2="45714" y2="7917"/>
                        <a14:foregroundMark x1="95714" y1="92500" x2="95714" y2="92500"/>
                        <a14:foregroundMark x1="97143" y1="97500" x2="97143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46" y="23211"/>
            <a:ext cx="604648" cy="6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7A66FF-5BBF-EC6A-7C7D-315236807CE7}"/>
              </a:ext>
            </a:extLst>
          </p:cNvPr>
          <p:cNvSpPr txBox="1"/>
          <p:nvPr/>
        </p:nvSpPr>
        <p:spPr>
          <a:xfrm>
            <a:off x="7604178" y="8740"/>
            <a:ext cx="1438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Main user: </a:t>
            </a:r>
          </a:p>
          <a:p>
            <a:pPr algn="ctr"/>
            <a:r>
              <a:rPr lang="en-US" sz="1800" dirty="0"/>
              <a:t>integrator</a:t>
            </a:r>
          </a:p>
        </p:txBody>
      </p:sp>
    </p:spTree>
    <p:extLst>
      <p:ext uri="{BB962C8B-B14F-4D97-AF65-F5344CB8AC3E}">
        <p14:creationId xmlns:p14="http://schemas.microsoft.com/office/powerpoint/2010/main" val="3582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  <p:bldP spid="40" grpId="0" animBg="1"/>
      <p:bldP spid="66" grpId="0" animBg="1"/>
      <p:bldP spid="68" grpId="0" animBg="1"/>
      <p:bldP spid="51" grpId="0"/>
      <p:bldP spid="14" grpId="0" animBg="1"/>
      <p:bldP spid="2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4952-451F-BAB0-245F-D2A6255AB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00" y="178639"/>
            <a:ext cx="7923213" cy="394448"/>
          </a:xfrm>
        </p:spPr>
        <p:txBody>
          <a:bodyPr/>
          <a:lstStyle/>
          <a:p>
            <a:r>
              <a:rPr lang="en-US" dirty="0"/>
              <a:t>DT 3DCP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D6093-C567-F6D3-D043-C2D7B9E77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966F8-1EBD-E510-C5F3-643768B5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D430C2-4C48-F5EB-1079-4E4B3A12FCF0}"/>
              </a:ext>
            </a:extLst>
          </p:cNvPr>
          <p:cNvSpPr/>
          <p:nvPr/>
        </p:nvSpPr>
        <p:spPr>
          <a:xfrm>
            <a:off x="4092831" y="174398"/>
            <a:ext cx="3880806" cy="4357687"/>
          </a:xfrm>
          <a:prstGeom prst="roundRect">
            <a:avLst/>
          </a:prstGeom>
          <a:noFill/>
          <a:ln>
            <a:solidFill>
              <a:srgbClr val="47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Models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FD8DEC-8B37-A783-9989-4B31C227247B}"/>
              </a:ext>
            </a:extLst>
          </p:cNvPr>
          <p:cNvSpPr/>
          <p:nvPr/>
        </p:nvSpPr>
        <p:spPr>
          <a:xfrm>
            <a:off x="172745" y="535117"/>
            <a:ext cx="2303515" cy="4115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0000"/>
                </a:solidFill>
              </a:rPr>
              <a:t>Sensors </a:t>
            </a:r>
          </a:p>
          <a:p>
            <a:r>
              <a:rPr lang="en-US" dirty="0">
                <a:solidFill>
                  <a:srgbClr val="C00000"/>
                </a:solidFill>
              </a:rPr>
              <a:t>&amp; inputs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937057-CBED-0AF8-A593-CE4BC53B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3" y="623138"/>
            <a:ext cx="2122130" cy="402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24C8174-2B92-7455-BBE6-86B4ADF31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543" y="1827660"/>
            <a:ext cx="1641750" cy="9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3022FD6-C651-C79C-EF95-CB53A1901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45" y="2855135"/>
            <a:ext cx="1861952" cy="158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1F23924-2E57-05A5-6D7B-CFB558621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955331"/>
            <a:ext cx="2115762" cy="193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79AEA3BA-C481-E53E-294F-6704BAB2F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20"/>
          <a:stretch/>
        </p:blipFill>
        <p:spPr bwMode="auto">
          <a:xfrm>
            <a:off x="4342324" y="684503"/>
            <a:ext cx="1706458" cy="15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540D1CD5-4AE5-3648-48AC-E1A45220F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29" y="3045853"/>
            <a:ext cx="2064033" cy="101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FA302072-85C7-7B3E-5208-744913C03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7"/>
          <a:stretch/>
        </p:blipFill>
        <p:spPr bwMode="auto">
          <a:xfrm>
            <a:off x="7973637" y="1827660"/>
            <a:ext cx="1119352" cy="9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18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3DB-AB7A-8340-C27D-057E821B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00" y="44449"/>
            <a:ext cx="7923213" cy="394448"/>
          </a:xfrm>
        </p:spPr>
        <p:txBody>
          <a:bodyPr/>
          <a:lstStyle/>
          <a:p>
            <a:r>
              <a:rPr lang="en-US" dirty="0"/>
              <a:t>DT 3DCP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1BF3F-258B-E782-B102-7BA27AED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FAB10-D6A6-C169-CBFC-924F27EF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1028" name="Picture 4" descr="Robotic hand manipulator silhouette symbol icon. 13135095 Vector Art at  Vecteezy">
            <a:extLst>
              <a:ext uri="{FF2B5EF4-FFF2-40B4-BE49-F238E27FC236}">
                <a16:creationId xmlns:a16="http://schemas.microsoft.com/office/drawing/2014/main" id="{EC741185-8034-CA2D-0861-AD5D4EE13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56" b="77599" l="5469" r="92031">
                        <a14:foregroundMark x1="16771" y1="40323" x2="16771" y2="40323"/>
                        <a14:foregroundMark x1="10885" y1="32437" x2="10885" y2="32437"/>
                        <a14:foregroundMark x1="9219" y1="60573" x2="9219" y2="58065"/>
                        <a14:foregroundMark x1="18698" y1="69713" x2="19583" y2="65591"/>
                        <a14:foregroundMark x1="12708" y1="34767" x2="13438" y2="34767"/>
                        <a14:foregroundMark x1="7031" y1="47670" x2="7135" y2="45161"/>
                        <a14:foregroundMark x1="8125" y1="38530" x2="8385" y2="37276"/>
                        <a14:foregroundMark x1="5469" y1="58423" x2="6302" y2="55914"/>
                        <a14:foregroundMark x1="43750" y1="36559" x2="44583" y2="36559"/>
                        <a14:foregroundMark x1="32344" y1="33154" x2="33385" y2="32796"/>
                        <a14:foregroundMark x1="33646" y1="29032" x2="34479" y2="29032"/>
                        <a14:foregroundMark x1="57135" y1="37814" x2="58073" y2="32796"/>
                        <a14:foregroundMark x1="65417" y1="41398" x2="63854" y2="35305"/>
                        <a14:foregroundMark x1="64948" y1="77599" x2="65052" y2="63082"/>
                        <a14:foregroundMark x1="67500" y1="50179" x2="67344" y2="48029"/>
                        <a14:foregroundMark x1="78802" y1="49821" x2="79010" y2="38530"/>
                        <a14:foregroundMark x1="85781" y1="56452" x2="87917" y2="48029"/>
                        <a14:foregroundMark x1="91094" y1="40681" x2="92031" y2="33692"/>
                        <a14:foregroundMark x1="83490" y1="77599" x2="83490" y2="77599"/>
                        <a14:foregroundMark x1="21823" y1="49283" x2="21823" y2="49283"/>
                        <a14:foregroundMark x1="20885" y1="50538" x2="20885" y2="50538"/>
                        <a14:foregroundMark x1="56615" y1="39068" x2="56615" y2="39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1" t="17411" r="4823" b="18753"/>
          <a:stretch/>
        </p:blipFill>
        <p:spPr bwMode="auto">
          <a:xfrm>
            <a:off x="7016036" y="3747837"/>
            <a:ext cx="1809127" cy="36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ifugal Pump Vector Icon Design For Control Or Distribution Water In  Industry Stockvectorkunst en meer beelden van Afval - iStock">
            <a:extLst>
              <a:ext uri="{FF2B5EF4-FFF2-40B4-BE49-F238E27FC236}">
                <a16:creationId xmlns:a16="http://schemas.microsoft.com/office/drawing/2014/main" id="{B3EB9177-96C3-7F3A-4A0E-C9A058283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635" b="79327" l="19712" r="78606">
                        <a14:foregroundMark x1="19712" y1="55529" x2="19712" y2="55529"/>
                        <a14:foregroundMark x1="72356" y1="75481" x2="72356" y2="75481"/>
                        <a14:foregroundMark x1="68510" y1="79567" x2="68510" y2="79567"/>
                        <a14:foregroundMark x1="78846" y1="59135" x2="78846" y2="59135"/>
                        <a14:foregroundMark x1="33654" y1="21635" x2="33654" y2="21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9" t="16238" r="15733" b="15736"/>
          <a:stretch/>
        </p:blipFill>
        <p:spPr bwMode="auto">
          <a:xfrm>
            <a:off x="7851775" y="4202363"/>
            <a:ext cx="326666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7F6407-1DE1-DD7A-5C2C-A12F5CC16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25" y="241673"/>
            <a:ext cx="8455652" cy="42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636-D8E5-4A73-B631-8185EF42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10326"/>
            <a:ext cx="7923213" cy="394448"/>
          </a:xfrm>
        </p:spPr>
        <p:txBody>
          <a:bodyPr/>
          <a:lstStyle/>
          <a:p>
            <a:r>
              <a:rPr lang="en-US" dirty="0"/>
              <a:t>DSLs – Final objective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039F39B-778D-4F1A-B5B8-D8BE67CAA8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521664"/>
          <a:ext cx="7923213" cy="131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700ED-69F2-4BD7-A460-3EBB5C1B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4470E-CEBB-41C4-81C5-350D8ADE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1FB3-8A6C-4CCA-A232-488F13884E2C}"/>
              </a:ext>
            </a:extLst>
          </p:cNvPr>
          <p:cNvSpPr txBox="1"/>
          <p:nvPr/>
        </p:nvSpPr>
        <p:spPr>
          <a:xfrm>
            <a:off x="3513574" y="2902779"/>
            <a:ext cx="2542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Static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Definition of data exchange (mapping output to inputs)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Definition of communication protocol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4C823-17F4-4A78-BCDB-A646B989D652}"/>
              </a:ext>
            </a:extLst>
          </p:cNvPr>
          <p:cNvSpPr txBox="1"/>
          <p:nvPr/>
        </p:nvSpPr>
        <p:spPr>
          <a:xfrm>
            <a:off x="6479821" y="2956762"/>
            <a:ext cx="2192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Define  of overall models’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Define data exchange process (e.g., FIFO)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535F02-53AD-4B07-AD26-E5277EDB0BCB}"/>
              </a:ext>
            </a:extLst>
          </p:cNvPr>
          <p:cNvSpPr txBox="1"/>
          <p:nvPr/>
        </p:nvSpPr>
        <p:spPr>
          <a:xfrm>
            <a:off x="357282" y="2907308"/>
            <a:ext cx="28037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Define the model &amp; engine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Mapping output/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Define domain knowledge required for integration (e.g., units)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BF1FF9-2D14-F301-44A1-D3A8DAC048E8}"/>
              </a:ext>
            </a:extLst>
          </p:cNvPr>
          <p:cNvGrpSpPr/>
          <p:nvPr/>
        </p:nvGrpSpPr>
        <p:grpSpPr>
          <a:xfrm>
            <a:off x="954467" y="829094"/>
            <a:ext cx="884648" cy="647460"/>
            <a:chOff x="1977032" y="2999320"/>
            <a:chExt cx="2192139" cy="1604392"/>
          </a:xfrm>
        </p:grpSpPr>
        <p:pic>
          <p:nvPicPr>
            <p:cNvPr id="1030" name="Picture 6" descr="Simulation - Free computer icons">
              <a:extLst>
                <a:ext uri="{FF2B5EF4-FFF2-40B4-BE49-F238E27FC236}">
                  <a16:creationId xmlns:a16="http://schemas.microsoft.com/office/drawing/2014/main" id="{D712B8FD-AFB0-4E3A-E297-B55D82ED6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2949" y="3858997"/>
              <a:ext cx="744715" cy="744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8E1744-CA02-6D80-3395-284449DE2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469" b="54688" l="977" r="96484">
                          <a14:foregroundMark x1="5664" y1="35547" x2="5664" y2="35547"/>
                          <a14:foregroundMark x1="977" y1="24805" x2="977" y2="24805"/>
                          <a14:foregroundMark x1="25586" y1="54688" x2="25586" y2="54688"/>
                          <a14:foregroundMark x1="73633" y1="27930" x2="73633" y2="27930"/>
                          <a14:foregroundMark x1="96484" y1="27344" x2="96484" y2="27344"/>
                        </a14:backgroundRemoval>
                      </a14:imgEffect>
                    </a14:imgLayer>
                  </a14:imgProps>
                </a:ext>
              </a:extLst>
            </a:blip>
            <a:srcRect b="40183"/>
            <a:stretch/>
          </p:blipFill>
          <p:spPr>
            <a:xfrm>
              <a:off x="1977032" y="2999320"/>
              <a:ext cx="2192139" cy="1311275"/>
            </a:xfrm>
            <a:prstGeom prst="rect">
              <a:avLst/>
            </a:prstGeom>
          </p:spPr>
        </p:pic>
      </p:grpSp>
      <p:pic>
        <p:nvPicPr>
          <p:cNvPr id="19" name="Picture 2" descr="Engineer - Free construction and tools icons">
            <a:extLst>
              <a:ext uri="{FF2B5EF4-FFF2-40B4-BE49-F238E27FC236}">
                <a16:creationId xmlns:a16="http://schemas.microsoft.com/office/drawing/2014/main" id="{F23D6416-EA91-3817-72EA-66786E28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730" y="1473399"/>
            <a:ext cx="372468" cy="37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oftware Engineer icon PNG and SVG Vector Free Download">
            <a:extLst>
              <a:ext uri="{FF2B5EF4-FFF2-40B4-BE49-F238E27FC236}">
                <a16:creationId xmlns:a16="http://schemas.microsoft.com/office/drawing/2014/main" id="{4903EBD0-F3D3-7E5C-9EED-70B05A12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917" b="99167" l="4286" r="97143">
                        <a14:foregroundMark x1="15238" y1="99583" x2="82857" y2="85000"/>
                        <a14:foregroundMark x1="7619" y1="80000" x2="81905" y2="96667"/>
                        <a14:foregroundMark x1="23333" y1="81667" x2="72857" y2="81667"/>
                        <a14:foregroundMark x1="84286" y1="95833" x2="85238" y2="83750"/>
                        <a14:foregroundMark x1="90952" y1="77917" x2="90952" y2="77917"/>
                        <a14:foregroundMark x1="4286" y1="90833" x2="4286" y2="90833"/>
                        <a14:foregroundMark x1="95714" y1="90833" x2="95714" y2="90833"/>
                        <a14:foregroundMark x1="45714" y1="7917" x2="45714" y2="7917"/>
                        <a14:foregroundMark x1="95714" y1="92500" x2="95714" y2="92500"/>
                        <a14:foregroundMark x1="97143" y1="97500" x2="97143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49" y="1405957"/>
            <a:ext cx="328041" cy="37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oftware Engineer icon PNG and SVG Vector Free Download">
            <a:extLst>
              <a:ext uri="{FF2B5EF4-FFF2-40B4-BE49-F238E27FC236}">
                <a16:creationId xmlns:a16="http://schemas.microsoft.com/office/drawing/2014/main" id="{52A40E30-A1D1-D7C8-4040-C86D0E50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917" b="99167" l="4286" r="97143">
                        <a14:foregroundMark x1="15238" y1="99583" x2="82857" y2="85000"/>
                        <a14:foregroundMark x1="7619" y1="80000" x2="81905" y2="96667"/>
                        <a14:foregroundMark x1="23333" y1="81667" x2="72857" y2="81667"/>
                        <a14:foregroundMark x1="84286" y1="95833" x2="85238" y2="83750"/>
                        <a14:foregroundMark x1="90952" y1="77917" x2="90952" y2="77917"/>
                        <a14:foregroundMark x1="4286" y1="90833" x2="4286" y2="90833"/>
                        <a14:foregroundMark x1="95714" y1="90833" x2="95714" y2="90833"/>
                        <a14:foregroundMark x1="45714" y1="7917" x2="45714" y2="7917"/>
                        <a14:foregroundMark x1="95714" y1="92500" x2="95714" y2="92500"/>
                        <a14:foregroundMark x1="97143" y1="97500" x2="97143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0" y="1397841"/>
            <a:ext cx="328041" cy="37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75F99-2498-A0AA-997A-BA218AFE61F5}"/>
              </a:ext>
            </a:extLst>
          </p:cNvPr>
          <p:cNvGrpSpPr/>
          <p:nvPr/>
        </p:nvGrpSpPr>
        <p:grpSpPr>
          <a:xfrm>
            <a:off x="4048512" y="677109"/>
            <a:ext cx="1003121" cy="810221"/>
            <a:chOff x="2817908" y="3214235"/>
            <a:chExt cx="1660668" cy="1341321"/>
          </a:xfrm>
        </p:grpSpPr>
        <p:pic>
          <p:nvPicPr>
            <p:cNvPr id="1034" name="Picture 10" descr="Simulation - Free computer icons">
              <a:extLst>
                <a:ext uri="{FF2B5EF4-FFF2-40B4-BE49-F238E27FC236}">
                  <a16:creationId xmlns:a16="http://schemas.microsoft.com/office/drawing/2014/main" id="{EE051E9E-D0AC-6EFF-AD52-58980F0CA3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020" y="3393170"/>
              <a:ext cx="192583" cy="192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imulation - Free computer icons">
              <a:extLst>
                <a:ext uri="{FF2B5EF4-FFF2-40B4-BE49-F238E27FC236}">
                  <a16:creationId xmlns:a16="http://schemas.microsoft.com/office/drawing/2014/main" id="{E8BD1B98-EBC1-C14D-1D16-62F124AB7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678" y="4171342"/>
              <a:ext cx="247219" cy="247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Simulation - Free computer icons">
              <a:extLst>
                <a:ext uri="{FF2B5EF4-FFF2-40B4-BE49-F238E27FC236}">
                  <a16:creationId xmlns:a16="http://schemas.microsoft.com/office/drawing/2014/main" id="{8FA9E20F-94DF-5C4D-25A3-783D98589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5341" y="4133115"/>
              <a:ext cx="228053" cy="228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Simulation - Free computer icons">
              <a:extLst>
                <a:ext uri="{FF2B5EF4-FFF2-40B4-BE49-F238E27FC236}">
                  <a16:creationId xmlns:a16="http://schemas.microsoft.com/office/drawing/2014/main" id="{8ADE9C69-B9DC-E162-999D-9C616C3CE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322" y="3490204"/>
              <a:ext cx="247219" cy="247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Computer Icons Atom Symbol, Simulation s, shape, apple Icon Image Format,  simulation Cliparts png | PNGWing">
              <a:extLst>
                <a:ext uri="{FF2B5EF4-FFF2-40B4-BE49-F238E27FC236}">
                  <a16:creationId xmlns:a16="http://schemas.microsoft.com/office/drawing/2014/main" id="{A35C5EE3-3863-877A-8C69-52B2FD960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94" y="3518657"/>
              <a:ext cx="160195" cy="115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Cogs Png - Blue Transparent Background Gear Icon, Png Download -  800x907(#2219139) - PngFind">
              <a:extLst>
                <a:ext uri="{FF2B5EF4-FFF2-40B4-BE49-F238E27FC236}">
                  <a16:creationId xmlns:a16="http://schemas.microsoft.com/office/drawing/2014/main" id="{0B9D2832-D091-EBB7-43A4-EE06F33068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987" b="92144" l="4524" r="90000">
                          <a14:foregroundMark x1="8214" y1="61784" x2="8214" y2="61784"/>
                          <a14:foregroundMark x1="4524" y1="56858" x2="4524" y2="56858"/>
                          <a14:foregroundMark x1="22500" y1="92144" x2="25952" y2="91611"/>
                          <a14:foregroundMark x1="39881" y1="92144" x2="39881" y2="921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08" r="41208" b="4787"/>
            <a:stretch/>
          </p:blipFill>
          <p:spPr bwMode="auto">
            <a:xfrm>
              <a:off x="2817908" y="3986538"/>
              <a:ext cx="540576" cy="52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Cogs Png - Blue Transparent Background Gear Icon, Png Download -  800x907(#2219139) - PngFind">
              <a:extLst>
                <a:ext uri="{FF2B5EF4-FFF2-40B4-BE49-F238E27FC236}">
                  <a16:creationId xmlns:a16="http://schemas.microsoft.com/office/drawing/2014/main" id="{4E0041E6-A2EB-E89D-77E5-70F8E8099D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duotone>
                <a:prstClr val="black"/>
                <a:schemeClr val="accent2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987" b="92144" l="4524" r="90000">
                          <a14:foregroundMark x1="8214" y1="61784" x2="8214" y2="61784"/>
                          <a14:foregroundMark x1="4524" y1="56858" x2="4524" y2="56858"/>
                          <a14:foregroundMark x1="22500" y1="92144" x2="25952" y2="91611"/>
                          <a14:foregroundMark x1="39881" y1="92144" x2="39881" y2="921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08" r="41208" b="4787"/>
            <a:stretch/>
          </p:blipFill>
          <p:spPr bwMode="auto">
            <a:xfrm>
              <a:off x="3938000" y="4034348"/>
              <a:ext cx="540576" cy="52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Cogs Png - Blue Transparent Background Gear Icon, Png Download -  800x907(#2219139) - PngFind">
              <a:extLst>
                <a:ext uri="{FF2B5EF4-FFF2-40B4-BE49-F238E27FC236}">
                  <a16:creationId xmlns:a16="http://schemas.microsoft.com/office/drawing/2014/main" id="{37FE866B-1A95-019A-5B53-4C528447BA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duotone>
                <a:prstClr val="black"/>
                <a:schemeClr val="tx2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87" b="92144" l="4524" r="90000">
                          <a14:foregroundMark x1="8214" y1="61784" x2="8214" y2="61784"/>
                          <a14:foregroundMark x1="4524" y1="56858" x2="4524" y2="56858"/>
                          <a14:foregroundMark x1="22500" y1="92144" x2="25952" y2="91611"/>
                          <a14:foregroundMark x1="39881" y1="92144" x2="39881" y2="921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08" r="41208" b="4787"/>
            <a:stretch/>
          </p:blipFill>
          <p:spPr bwMode="auto">
            <a:xfrm>
              <a:off x="3058066" y="3214235"/>
              <a:ext cx="542629" cy="52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2" descr="Cogs Png - Blue Transparent Background Gear Icon, Png Download -  800x907(#2219139) - PngFind">
              <a:extLst>
                <a:ext uri="{FF2B5EF4-FFF2-40B4-BE49-F238E27FC236}">
                  <a16:creationId xmlns:a16="http://schemas.microsoft.com/office/drawing/2014/main" id="{8680A4D8-FB8E-0B7C-5451-4DF5E665A6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987" b="92144" l="4524" r="90000">
                          <a14:foregroundMark x1="8214" y1="61784" x2="8214" y2="61784"/>
                          <a14:foregroundMark x1="4524" y1="56858" x2="4524" y2="56858"/>
                          <a14:foregroundMark x1="22500" y1="92144" x2="25952" y2="91611"/>
                          <a14:foregroundMark x1="39881" y1="92144" x2="39881" y2="921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08" r="41208" b="4787"/>
            <a:stretch/>
          </p:blipFill>
          <p:spPr bwMode="auto">
            <a:xfrm>
              <a:off x="3937999" y="3352875"/>
              <a:ext cx="540576" cy="52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Arrow: Left-Right 25">
              <a:extLst>
                <a:ext uri="{FF2B5EF4-FFF2-40B4-BE49-F238E27FC236}">
                  <a16:creationId xmlns:a16="http://schemas.microsoft.com/office/drawing/2014/main" id="{346DB059-F449-131A-993A-732F3192393C}"/>
                </a:ext>
              </a:extLst>
            </p:cNvPr>
            <p:cNvSpPr/>
            <p:nvPr/>
          </p:nvSpPr>
          <p:spPr>
            <a:xfrm rot="2402914">
              <a:off x="3464716" y="3833672"/>
              <a:ext cx="619703" cy="11336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Left-Right 26">
              <a:extLst>
                <a:ext uri="{FF2B5EF4-FFF2-40B4-BE49-F238E27FC236}">
                  <a16:creationId xmlns:a16="http://schemas.microsoft.com/office/drawing/2014/main" id="{1065CD02-0712-81C4-BD00-AA02DCAA7467}"/>
                </a:ext>
              </a:extLst>
            </p:cNvPr>
            <p:cNvSpPr/>
            <p:nvPr/>
          </p:nvSpPr>
          <p:spPr>
            <a:xfrm rot="6416665">
              <a:off x="3088518" y="3815691"/>
              <a:ext cx="282119" cy="12172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Left-Right 27">
              <a:extLst>
                <a:ext uri="{FF2B5EF4-FFF2-40B4-BE49-F238E27FC236}">
                  <a16:creationId xmlns:a16="http://schemas.microsoft.com/office/drawing/2014/main" id="{12B19DE5-B13F-879E-A8C9-C5A19F6E766A}"/>
                </a:ext>
              </a:extLst>
            </p:cNvPr>
            <p:cNvSpPr/>
            <p:nvPr/>
          </p:nvSpPr>
          <p:spPr>
            <a:xfrm rot="1298940">
              <a:off x="3650829" y="3481744"/>
              <a:ext cx="282119" cy="12172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191D6A3-A719-06AA-CEE4-D2C0EE08F7DB}"/>
              </a:ext>
            </a:extLst>
          </p:cNvPr>
          <p:cNvGrpSpPr/>
          <p:nvPr/>
        </p:nvGrpSpPr>
        <p:grpSpPr>
          <a:xfrm>
            <a:off x="7015535" y="661992"/>
            <a:ext cx="1045666" cy="820826"/>
            <a:chOff x="8701084" y="178156"/>
            <a:chExt cx="2357681" cy="185073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A3A7A4B-0045-1F83-7528-1134BEC4EEF6}"/>
                </a:ext>
              </a:extLst>
            </p:cNvPr>
            <p:cNvSpPr/>
            <p:nvPr/>
          </p:nvSpPr>
          <p:spPr>
            <a:xfrm>
              <a:off x="10124346" y="319756"/>
              <a:ext cx="934419" cy="170913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D4C19D-3ED2-44E6-3460-64A61B7C1D6B}"/>
                </a:ext>
              </a:extLst>
            </p:cNvPr>
            <p:cNvGrpSpPr/>
            <p:nvPr/>
          </p:nvGrpSpPr>
          <p:grpSpPr>
            <a:xfrm>
              <a:off x="8701084" y="198057"/>
              <a:ext cx="2214224" cy="1788428"/>
              <a:chOff x="2817908" y="3214235"/>
              <a:chExt cx="1660668" cy="1341321"/>
            </a:xfrm>
          </p:grpSpPr>
          <p:pic>
            <p:nvPicPr>
              <p:cNvPr id="30" name="Picture 29" descr="Simulation - Free computer icons">
                <a:extLst>
                  <a:ext uri="{FF2B5EF4-FFF2-40B4-BE49-F238E27FC236}">
                    <a16:creationId xmlns:a16="http://schemas.microsoft.com/office/drawing/2014/main" id="{D5286DD8-253E-758E-E4F7-B16C793C2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8020" y="3393170"/>
                <a:ext cx="192583" cy="192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2" descr="Simulation - Free computer icons">
                <a:extLst>
                  <a:ext uri="{FF2B5EF4-FFF2-40B4-BE49-F238E27FC236}">
                    <a16:creationId xmlns:a16="http://schemas.microsoft.com/office/drawing/2014/main" id="{A168E44B-7DC4-F67E-DF4E-BF977A0098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4678" y="4171342"/>
                <a:ext cx="247219" cy="247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4" descr="Simulation - Free computer icons">
                <a:extLst>
                  <a:ext uri="{FF2B5EF4-FFF2-40B4-BE49-F238E27FC236}">
                    <a16:creationId xmlns:a16="http://schemas.microsoft.com/office/drawing/2014/main" id="{DB27F7A3-4D82-CF74-679B-E9DE5D513B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5341" y="4133115"/>
                <a:ext cx="228053" cy="228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2" descr="Simulation - Free computer icons">
                <a:extLst>
                  <a:ext uri="{FF2B5EF4-FFF2-40B4-BE49-F238E27FC236}">
                    <a16:creationId xmlns:a16="http://schemas.microsoft.com/office/drawing/2014/main" id="{B8612B2B-D8CD-80B7-EBBE-F8D630E9C9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3322" y="3490204"/>
                <a:ext cx="247219" cy="247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6" descr="Computer Icons Atom Symbol, Simulation s, shape, apple Icon Image Format,  simulation Cliparts png | PNGWing">
                <a:extLst>
                  <a:ext uri="{FF2B5EF4-FFF2-40B4-BE49-F238E27FC236}">
                    <a16:creationId xmlns:a16="http://schemas.microsoft.com/office/drawing/2014/main" id="{CA9DAA7E-C6BD-9A9D-A1EA-55816224F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3394" y="3518657"/>
                <a:ext cx="160195" cy="115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2" descr="Cogs Png - Blue Transparent Background Gear Icon, Png Download -  800x907(#2219139) - PngFind">
                <a:extLst>
                  <a:ext uri="{FF2B5EF4-FFF2-40B4-BE49-F238E27FC236}">
                    <a16:creationId xmlns:a16="http://schemas.microsoft.com/office/drawing/2014/main" id="{5A28E2FB-4BBC-832C-0C55-29273B39F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9987" b="92144" l="4524" r="90000">
                            <a14:foregroundMark x1="8214" y1="61784" x2="8214" y2="61784"/>
                            <a14:foregroundMark x1="4524" y1="56858" x2="4524" y2="56858"/>
                            <a14:foregroundMark x1="22500" y1="92144" x2="25952" y2="91611"/>
                            <a14:foregroundMark x1="39881" y1="92144" x2="39881" y2="921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808" r="41208" b="4787"/>
              <a:stretch/>
            </p:blipFill>
            <p:spPr bwMode="auto">
              <a:xfrm>
                <a:off x="2817908" y="3986538"/>
                <a:ext cx="540576" cy="52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35" descr="Cogs Png - Blue Transparent Background Gear Icon, Png Download -  800x907(#2219139) - PngFind">
                <a:extLst>
                  <a:ext uri="{FF2B5EF4-FFF2-40B4-BE49-F238E27FC236}">
                    <a16:creationId xmlns:a16="http://schemas.microsoft.com/office/drawing/2014/main" id="{10DA4A89-B4A8-12EC-0883-A5E4898294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duotone>
                  <a:prstClr val="black"/>
                  <a:schemeClr val="accent2">
                    <a:lumMod val="60000"/>
                    <a:lumOff val="40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9987" b="92144" l="4524" r="90000">
                            <a14:foregroundMark x1="8214" y1="61784" x2="8214" y2="61784"/>
                            <a14:foregroundMark x1="4524" y1="56858" x2="4524" y2="56858"/>
                            <a14:foregroundMark x1="22500" y1="92144" x2="25952" y2="91611"/>
                            <a14:foregroundMark x1="39881" y1="92144" x2="39881" y2="921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808" r="41208" b="4787"/>
              <a:stretch/>
            </p:blipFill>
            <p:spPr bwMode="auto">
              <a:xfrm>
                <a:off x="3938000" y="4034348"/>
                <a:ext cx="540576" cy="52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6" descr="Cogs Png - Blue Transparent Background Gear Icon, Png Download -  800x907(#2219139) - PngFind">
                <a:extLst>
                  <a:ext uri="{FF2B5EF4-FFF2-40B4-BE49-F238E27FC236}">
                    <a16:creationId xmlns:a16="http://schemas.microsoft.com/office/drawing/2014/main" id="{CBECAB63-3FBA-BB47-1383-77302D5E24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duotone>
                  <a:prstClr val="black"/>
                  <a:schemeClr val="tx2">
                    <a:lumMod val="7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9987" b="92144" l="4524" r="90000">
                            <a14:foregroundMark x1="8214" y1="61784" x2="8214" y2="61784"/>
                            <a14:foregroundMark x1="4524" y1="56858" x2="4524" y2="56858"/>
                            <a14:foregroundMark x1="22500" y1="92144" x2="25952" y2="91611"/>
                            <a14:foregroundMark x1="39881" y1="92144" x2="39881" y2="921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808" r="41208" b="4787"/>
              <a:stretch/>
            </p:blipFill>
            <p:spPr bwMode="auto">
              <a:xfrm>
                <a:off x="3058066" y="3214235"/>
                <a:ext cx="542629" cy="52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2" descr="Cogs Png - Blue Transparent Background Gear Icon, Png Download -  800x907(#2219139) - PngFind">
                <a:extLst>
                  <a:ext uri="{FF2B5EF4-FFF2-40B4-BE49-F238E27FC236}">
                    <a16:creationId xmlns:a16="http://schemas.microsoft.com/office/drawing/2014/main" id="{17E86D4B-184D-477D-D141-0B2CCB0A6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9987" b="92144" l="4524" r="90000">
                            <a14:foregroundMark x1="8214" y1="61784" x2="8214" y2="61784"/>
                            <a14:foregroundMark x1="4524" y1="56858" x2="4524" y2="56858"/>
                            <a14:foregroundMark x1="22500" y1="92144" x2="25952" y2="91611"/>
                            <a14:foregroundMark x1="39881" y1="92144" x2="39881" y2="921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808" r="41208" b="4787"/>
              <a:stretch/>
            </p:blipFill>
            <p:spPr bwMode="auto">
              <a:xfrm>
                <a:off x="3937999" y="3352875"/>
                <a:ext cx="540576" cy="52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Arrow: Left-Right 38">
                <a:extLst>
                  <a:ext uri="{FF2B5EF4-FFF2-40B4-BE49-F238E27FC236}">
                    <a16:creationId xmlns:a16="http://schemas.microsoft.com/office/drawing/2014/main" id="{8D6FA7EE-93AB-3B2E-E54A-8EF2D5E30A0F}"/>
                  </a:ext>
                </a:extLst>
              </p:cNvPr>
              <p:cNvSpPr/>
              <p:nvPr/>
            </p:nvSpPr>
            <p:spPr>
              <a:xfrm rot="2402914">
                <a:off x="3464716" y="3833672"/>
                <a:ext cx="619703" cy="113366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0" name="Arrow: Left-Right 39">
                <a:extLst>
                  <a:ext uri="{FF2B5EF4-FFF2-40B4-BE49-F238E27FC236}">
                    <a16:creationId xmlns:a16="http://schemas.microsoft.com/office/drawing/2014/main" id="{5C68C500-647F-E554-E627-23D644A7C1FC}"/>
                  </a:ext>
                </a:extLst>
              </p:cNvPr>
              <p:cNvSpPr/>
              <p:nvPr/>
            </p:nvSpPr>
            <p:spPr>
              <a:xfrm rot="6416665">
                <a:off x="3088518" y="3815691"/>
                <a:ext cx="282119" cy="121723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1" name="Arrow: Left-Right 40">
                <a:extLst>
                  <a:ext uri="{FF2B5EF4-FFF2-40B4-BE49-F238E27FC236}">
                    <a16:creationId xmlns:a16="http://schemas.microsoft.com/office/drawing/2014/main" id="{BA5C44E1-0E54-3921-933A-962C3599DE3A}"/>
                  </a:ext>
                </a:extLst>
              </p:cNvPr>
              <p:cNvSpPr/>
              <p:nvPr/>
            </p:nvSpPr>
            <p:spPr>
              <a:xfrm rot="1298940">
                <a:off x="3650829" y="3481744"/>
                <a:ext cx="282119" cy="121723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D55C3E4-0555-CD43-1767-EB4B37C66A8B}"/>
                </a:ext>
              </a:extLst>
            </p:cNvPr>
            <p:cNvSpPr/>
            <p:nvPr/>
          </p:nvSpPr>
          <p:spPr>
            <a:xfrm>
              <a:off x="8911723" y="178156"/>
              <a:ext cx="256777" cy="23381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980E131-369C-E8E5-37BA-D78F08E9766C}"/>
                </a:ext>
              </a:extLst>
            </p:cNvPr>
            <p:cNvSpPr/>
            <p:nvPr/>
          </p:nvSpPr>
          <p:spPr>
            <a:xfrm>
              <a:off x="8701084" y="1086097"/>
              <a:ext cx="256777" cy="23381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00AB053-A493-ACA9-053F-46550641E750}"/>
                </a:ext>
              </a:extLst>
            </p:cNvPr>
            <p:cNvSpPr/>
            <p:nvPr/>
          </p:nvSpPr>
          <p:spPr>
            <a:xfrm>
              <a:off x="10058518" y="212481"/>
              <a:ext cx="256777" cy="23381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53FAB37-FD68-F9FA-4342-C0D73FC5EEC0}"/>
              </a:ext>
            </a:extLst>
          </p:cNvPr>
          <p:cNvSpPr txBox="1"/>
          <p:nvPr/>
        </p:nvSpPr>
        <p:spPr>
          <a:xfrm>
            <a:off x="3946146" y="418913"/>
            <a:ext cx="16910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Under development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7940B3-87E8-D3FA-9910-97FE28B5964D}"/>
              </a:ext>
            </a:extLst>
          </p:cNvPr>
          <p:cNvSpPr txBox="1"/>
          <p:nvPr/>
        </p:nvSpPr>
        <p:spPr>
          <a:xfrm>
            <a:off x="6897551" y="410460"/>
            <a:ext cx="16910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98384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0672C-ABBA-EFA3-D0AD-270A8A5C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93" y="73236"/>
            <a:ext cx="7923213" cy="394448"/>
          </a:xfrm>
        </p:spPr>
        <p:txBody>
          <a:bodyPr/>
          <a:lstStyle/>
          <a:p>
            <a:r>
              <a:rPr lang="en-US" dirty="0"/>
              <a:t>DSL data exchange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71405-B0B6-51C2-D365-D776C9E0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9054C-FB48-88CD-41BB-846F0EE5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DC1C8-E7C4-7C82-87F0-64E3BCFA338E}"/>
              </a:ext>
            </a:extLst>
          </p:cNvPr>
          <p:cNvSpPr txBox="1"/>
          <p:nvPr/>
        </p:nvSpPr>
        <p:spPr>
          <a:xfrm>
            <a:off x="1827901" y="1899247"/>
            <a:ext cx="6978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Performs any operation with the inputs provided. Has multiple outputs and 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1AE51-27F5-1FF7-38B7-25617DF6F1D9}"/>
              </a:ext>
            </a:extLst>
          </p:cNvPr>
          <p:cNvSpPr txBox="1"/>
          <p:nvPr/>
        </p:nvSpPr>
        <p:spPr>
          <a:xfrm>
            <a:off x="1827901" y="2429048"/>
            <a:ext cx="711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Received 2 or more inputs, only has 1 output, during execution the orchestration dictates which input is pushed as output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2DAD2-F0E2-578F-F820-8DB59182C45D}"/>
              </a:ext>
            </a:extLst>
          </p:cNvPr>
          <p:cNvSpPr txBox="1"/>
          <p:nvPr/>
        </p:nvSpPr>
        <p:spPr>
          <a:xfrm>
            <a:off x="1827900" y="3026892"/>
            <a:ext cx="706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Has 1 input, and multiple outputs. It duplicates the value of the input to all its outputs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E070D6-2C19-39F1-8E35-77CA494773D5}"/>
              </a:ext>
            </a:extLst>
          </p:cNvPr>
          <p:cNvSpPr txBox="1"/>
          <p:nvPr/>
        </p:nvSpPr>
        <p:spPr>
          <a:xfrm>
            <a:off x="1827900" y="3510526"/>
            <a:ext cx="697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Has multiple inputs and 1 output. It aggregates all its input into a single output. Its datatype is a dictionary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CE5040-8907-3E6C-83BE-106FC59F471D}"/>
              </a:ext>
            </a:extLst>
          </p:cNvPr>
          <p:cNvSpPr txBox="1"/>
          <p:nvPr/>
        </p:nvSpPr>
        <p:spPr>
          <a:xfrm>
            <a:off x="1827900" y="4163747"/>
            <a:ext cx="6737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Has 1 input and multiple outputs. It split the single input into multiple outputs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46E8B-CEE4-F0C2-075A-3F7F2AD8AD57}"/>
              </a:ext>
            </a:extLst>
          </p:cNvPr>
          <p:cNvSpPr txBox="1"/>
          <p:nvPr/>
        </p:nvSpPr>
        <p:spPr>
          <a:xfrm>
            <a:off x="1857980" y="399640"/>
            <a:ext cx="6918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It links 2 ports (output -&gt; input). It has 2 types of operations, unit change and datatype transformation (only primitive data types transformation)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9D1CC-9991-8C9A-0FC8-B12F8920EA2A}"/>
              </a:ext>
            </a:extLst>
          </p:cNvPr>
          <p:cNvSpPr txBox="1"/>
          <p:nvPr/>
        </p:nvSpPr>
        <p:spPr>
          <a:xfrm>
            <a:off x="1827901" y="922860"/>
            <a:ext cx="70625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It communicates the data to a model (input/output). It contains information on the required datatype, unit, name, &amp; type (e.g., input, output, internal) of the variable of the model/sensor/actuator.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D266E91-C065-213A-6575-7C3F0EAB6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1" y="410246"/>
            <a:ext cx="11049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5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E295-A290-180E-4B58-68750C6F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00" y="102646"/>
            <a:ext cx="7923213" cy="394448"/>
          </a:xfrm>
        </p:spPr>
        <p:txBody>
          <a:bodyPr/>
          <a:lstStyle/>
          <a:p>
            <a:r>
              <a:rPr lang="en-US" dirty="0"/>
              <a:t>Brewery DT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8F5FC-2774-D755-F1D7-50404466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1631-993B-0BB4-5877-A8087A8A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A1BEFE4-8CC4-0E3C-1DC2-F95C724B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7" y="1071804"/>
            <a:ext cx="2118442" cy="299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1BEF08-60D9-7AF2-ABD4-04C60AED80DB}"/>
              </a:ext>
            </a:extLst>
          </p:cNvPr>
          <p:cNvSpPr/>
          <p:nvPr/>
        </p:nvSpPr>
        <p:spPr>
          <a:xfrm>
            <a:off x="425027" y="498979"/>
            <a:ext cx="2303515" cy="40703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0000"/>
                </a:solidFill>
              </a:rPr>
              <a:t>Sensors </a:t>
            </a:r>
          </a:p>
          <a:p>
            <a:r>
              <a:rPr lang="en-US" dirty="0">
                <a:solidFill>
                  <a:srgbClr val="C00000"/>
                </a:solidFill>
              </a:rPr>
              <a:t>&amp; inputs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5EDF90-2C80-5292-9517-B9A8993C899F}"/>
              </a:ext>
            </a:extLst>
          </p:cNvPr>
          <p:cNvSpPr/>
          <p:nvPr/>
        </p:nvSpPr>
        <p:spPr>
          <a:xfrm>
            <a:off x="3340663" y="196521"/>
            <a:ext cx="3880806" cy="4357687"/>
          </a:xfrm>
          <a:prstGeom prst="roundRect">
            <a:avLst/>
          </a:prstGeom>
          <a:noFill/>
          <a:ln>
            <a:solidFill>
              <a:srgbClr val="47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Models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CE5AEEB-1F44-CDB3-2B5D-8A51A178D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27" y="264550"/>
            <a:ext cx="998080" cy="22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6CEDD9A-2B39-B517-5891-A1E3774C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945" y="277748"/>
            <a:ext cx="1420368" cy="221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787F6EA-90C0-8145-401F-665863AD3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18" y="2524498"/>
            <a:ext cx="1396378" cy="152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6DC0040B-658B-3EA5-197A-532276CE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43" y="2691870"/>
            <a:ext cx="1215339" cy="119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24BBABF7-7304-CFC8-4840-76D562F9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85" y="2942303"/>
            <a:ext cx="1249283" cy="14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F5C55-61B0-25E2-C463-AEA6FAE19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0494" y="2134829"/>
            <a:ext cx="1417239" cy="14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54E8-9ECC-43B8-7A4B-2D7D1AE0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23898"/>
            <a:ext cx="7923213" cy="394448"/>
          </a:xfrm>
        </p:spPr>
        <p:txBody>
          <a:bodyPr/>
          <a:lstStyle/>
          <a:p>
            <a:r>
              <a:rPr lang="en-US" dirty="0"/>
              <a:t>Brewery DT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F3CC76-77A0-D987-DBD6-A72D11BD9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52" y="452766"/>
            <a:ext cx="8451154" cy="411764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F207-CC4A-EECE-81ED-CA524108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A19F3-0211-B70E-3D1D-757AE541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9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7A01-24A4-B3F6-5EDA-1CD67AF0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00" y="178639"/>
            <a:ext cx="7923213" cy="394448"/>
          </a:xfrm>
        </p:spPr>
        <p:txBody>
          <a:bodyPr/>
          <a:lstStyle/>
          <a:p>
            <a:r>
              <a:rPr lang="en-US" dirty="0"/>
              <a:t>Mock-up Truck DT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D90ED-DEBD-CDC4-E561-150B0B93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69D8F-2F80-0BA0-D2C2-9F50D89F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7DDEE3-926D-3B79-F146-28EE18C25601}"/>
              </a:ext>
            </a:extLst>
          </p:cNvPr>
          <p:cNvSpPr/>
          <p:nvPr/>
        </p:nvSpPr>
        <p:spPr>
          <a:xfrm>
            <a:off x="155540" y="1247775"/>
            <a:ext cx="1976144" cy="30099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B71221-9EF4-8F04-3D32-090F3FAE8F3C}"/>
              </a:ext>
            </a:extLst>
          </p:cNvPr>
          <p:cNvSpPr txBox="1"/>
          <p:nvPr/>
        </p:nvSpPr>
        <p:spPr>
          <a:xfrm>
            <a:off x="333374" y="1409700"/>
            <a:ext cx="191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Sensors  &amp; inputs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E3DBFE9-5478-3C4E-BF33-28AF94473B21}"/>
              </a:ext>
            </a:extLst>
          </p:cNvPr>
          <p:cNvSpPr/>
          <p:nvPr/>
        </p:nvSpPr>
        <p:spPr>
          <a:xfrm>
            <a:off x="3324225" y="314325"/>
            <a:ext cx="3489822" cy="425767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CD7FD0-F95D-00EF-1496-C9026C7A3AE5}"/>
              </a:ext>
            </a:extLst>
          </p:cNvPr>
          <p:cNvSpPr txBox="1"/>
          <p:nvPr/>
        </p:nvSpPr>
        <p:spPr>
          <a:xfrm>
            <a:off x="3771900" y="57150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Models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7329597-D732-4B04-7671-4356E8E4F65B}"/>
              </a:ext>
            </a:extLst>
          </p:cNvPr>
          <p:cNvSpPr/>
          <p:nvPr/>
        </p:nvSpPr>
        <p:spPr>
          <a:xfrm>
            <a:off x="7392441" y="1409700"/>
            <a:ext cx="1751559" cy="1733550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08B361-563B-E379-E6F9-BA5BBA526DC5}"/>
              </a:ext>
            </a:extLst>
          </p:cNvPr>
          <p:cNvSpPr txBox="1"/>
          <p:nvPr/>
        </p:nvSpPr>
        <p:spPr>
          <a:xfrm>
            <a:off x="7478741" y="1367134"/>
            <a:ext cx="157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PE &amp; Actuators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D9FAC6B8-E5C2-C92D-1ACD-81B4E651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4" y="1827538"/>
            <a:ext cx="2045339" cy="106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238F3A0-6C16-192B-E7C0-D87DD6909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4" y="2887273"/>
            <a:ext cx="15049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78FBA65-5942-9030-2581-EEDA9CBD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531" y="2058117"/>
            <a:ext cx="1477338" cy="13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13E3BC1-3950-89EC-84AA-AC589AA8C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18" y="552194"/>
            <a:ext cx="1431856" cy="16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F9267D-EA33-CC4D-3ACB-97F023A68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136" y="2752725"/>
            <a:ext cx="1594448" cy="1629880"/>
          </a:xfrm>
          <a:prstGeom prst="rect">
            <a:avLst/>
          </a:prstGeom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D2D0B464-4396-9F55-83CF-C2671E42F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74" y="1736466"/>
            <a:ext cx="1665259" cy="11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1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519D-FCD2-CA13-A978-1F6B9C20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78639"/>
            <a:ext cx="7923213" cy="394448"/>
          </a:xfrm>
        </p:spPr>
        <p:txBody>
          <a:bodyPr/>
          <a:lstStyle/>
          <a:p>
            <a:r>
              <a:rPr lang="en-US" dirty="0"/>
              <a:t>Mock-truck DT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38638-3021-2458-B0BE-C9F9A758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02BB2-8C32-B115-1EC8-7F9881B6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D4EB479-FA22-4256-180C-7A5EA9E3B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61" y="516129"/>
            <a:ext cx="7312164" cy="42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0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750D-B01B-4688-A633-86A723F4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example –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25C3D-F95D-4103-8A58-F51EC3B1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1020007"/>
            <a:ext cx="3751629" cy="3404722"/>
          </a:xfrm>
        </p:spPr>
        <p:txBody>
          <a:bodyPr/>
          <a:lstStyle/>
          <a:p>
            <a:r>
              <a:rPr lang="en-US" sz="1400" b="1" dirty="0"/>
              <a:t>Service</a:t>
            </a:r>
            <a:r>
              <a:rPr lang="en-US" sz="1400" dirty="0"/>
              <a:t>: Beer flavors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Objective</a:t>
            </a:r>
            <a:r>
              <a:rPr lang="en-US" sz="1400" dirty="0"/>
              <a:t>: monitor the production of chemical flavors at every measurement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Constrains - can only monitor:</a:t>
            </a:r>
          </a:p>
          <a:p>
            <a:pPr marL="523871" lvl="2" indent="-342900"/>
            <a:r>
              <a:rPr lang="en-US" sz="1400" dirty="0"/>
              <a:t>Temperature (T)</a:t>
            </a:r>
          </a:p>
          <a:p>
            <a:pPr marL="523871" lvl="2" indent="-342900"/>
            <a:r>
              <a:rPr lang="en-US" sz="1400" dirty="0"/>
              <a:t>Alcohol (OH)</a:t>
            </a:r>
          </a:p>
          <a:p>
            <a:pPr marL="523871" lvl="2" indent="-342900"/>
            <a:r>
              <a:rPr lang="en-US" sz="1400" dirty="0"/>
              <a:t>CO</a:t>
            </a:r>
            <a:r>
              <a:rPr lang="en-US" sz="1050" dirty="0"/>
              <a:t>2 </a:t>
            </a:r>
            <a:r>
              <a:rPr lang="en-US" sz="1400" dirty="0"/>
              <a:t>(CO2)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Desire variables</a:t>
            </a:r>
          </a:p>
          <a:p>
            <a:pPr marL="523871" lvl="2" indent="-342900"/>
            <a:r>
              <a:rPr lang="en-US" sz="1400" dirty="0"/>
              <a:t>Amino acids Leucine (L)</a:t>
            </a:r>
          </a:p>
          <a:p>
            <a:pPr marL="523871" lvl="2" indent="-342900"/>
            <a:r>
              <a:rPr lang="en-US" sz="1400" dirty="0"/>
              <a:t>Isoleucine (I)</a:t>
            </a:r>
          </a:p>
          <a:p>
            <a:pPr marL="523871" lvl="2" indent="-342900"/>
            <a:r>
              <a:rPr lang="en-US" sz="1400" dirty="0"/>
              <a:t>Valine (V)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CAD84-4B97-455B-B5D6-AC682B92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 orchestration – D.A. Manrique Negrin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1E67A-430D-4BD6-8DBB-2D8FBF9E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79</a:t>
            </a:fld>
            <a:endParaRPr lang="en-1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6352B9-5DF3-4D19-86F4-18778123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441" y="860115"/>
            <a:ext cx="1058996" cy="930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EE8E4-4905-4187-9ECB-CD196D41B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0200" y="1743770"/>
            <a:ext cx="353746" cy="413742"/>
          </a:xfrm>
          <a:prstGeom prst="rect">
            <a:avLst/>
          </a:prstGeom>
        </p:spPr>
      </p:pic>
      <p:pic>
        <p:nvPicPr>
          <p:cNvPr id="8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145070E7-C9DE-4C01-820E-67EE4B0E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08" y="1145664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295A14A0-E3F7-42F8-B774-D9D4A1F9B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96" y="518712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401AC-E79E-4421-9C22-8A34F9CBCE6C}"/>
              </a:ext>
            </a:extLst>
          </p:cNvPr>
          <p:cNvSpPr txBox="1"/>
          <p:nvPr/>
        </p:nvSpPr>
        <p:spPr>
          <a:xfrm>
            <a:off x="5363946" y="593481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C5316-D195-45B5-B407-5BAE3F9F9167}"/>
              </a:ext>
            </a:extLst>
          </p:cNvPr>
          <p:cNvSpPr txBox="1"/>
          <p:nvPr/>
        </p:nvSpPr>
        <p:spPr>
          <a:xfrm>
            <a:off x="5285775" y="1260262"/>
            <a:ext cx="3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33140-1EE7-484A-8771-B9CB58BA1915}"/>
              </a:ext>
            </a:extLst>
          </p:cNvPr>
          <p:cNvSpPr txBox="1"/>
          <p:nvPr/>
        </p:nvSpPr>
        <p:spPr>
          <a:xfrm>
            <a:off x="5344002" y="1790748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456992-620E-488C-B369-F22F07139E4E}"/>
              </a:ext>
            </a:extLst>
          </p:cNvPr>
          <p:cNvSpPr/>
          <p:nvPr/>
        </p:nvSpPr>
        <p:spPr>
          <a:xfrm>
            <a:off x="4734625" y="359698"/>
            <a:ext cx="1134241" cy="193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3066D-D73D-4EA2-93BA-BDB4371F4773}"/>
              </a:ext>
            </a:extLst>
          </p:cNvPr>
          <p:cNvSpPr txBox="1"/>
          <p:nvPr/>
        </p:nvSpPr>
        <p:spPr>
          <a:xfrm>
            <a:off x="4697453" y="124928"/>
            <a:ext cx="12476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Measurements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307F9-5BDB-4913-BCAA-4EF375B2A519}"/>
              </a:ext>
            </a:extLst>
          </p:cNvPr>
          <p:cNvSpPr txBox="1"/>
          <p:nvPr/>
        </p:nvSpPr>
        <p:spPr>
          <a:xfrm>
            <a:off x="6233680" y="1765327"/>
            <a:ext cx="1163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Fermentation </a:t>
            </a:r>
          </a:p>
          <a:p>
            <a:pPr algn="ctr"/>
            <a:r>
              <a:rPr lang="en-US" sz="1350" dirty="0"/>
              <a:t>Model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6D4A74-AE1E-427A-8333-63D3A25F9661}"/>
              </a:ext>
            </a:extLst>
          </p:cNvPr>
          <p:cNvSpPr/>
          <p:nvPr/>
        </p:nvSpPr>
        <p:spPr>
          <a:xfrm>
            <a:off x="5945079" y="1199635"/>
            <a:ext cx="352412" cy="26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D76E89-203E-4EC4-9D1E-6333EDEE64D1}"/>
              </a:ext>
            </a:extLst>
          </p:cNvPr>
          <p:cNvSpPr/>
          <p:nvPr/>
        </p:nvSpPr>
        <p:spPr>
          <a:xfrm>
            <a:off x="7142475" y="1211884"/>
            <a:ext cx="352412" cy="26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F05591-CE05-46D6-A051-3A111DE0F5C0}"/>
              </a:ext>
            </a:extLst>
          </p:cNvPr>
          <p:cNvSpPr/>
          <p:nvPr/>
        </p:nvSpPr>
        <p:spPr>
          <a:xfrm>
            <a:off x="7568251" y="432472"/>
            <a:ext cx="1134241" cy="193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28" name="Picture 4" descr="Isoleucine - Wikipedia">
            <a:extLst>
              <a:ext uri="{FF2B5EF4-FFF2-40B4-BE49-F238E27FC236}">
                <a16:creationId xmlns:a16="http://schemas.microsoft.com/office/drawing/2014/main" id="{984B8F53-D164-458C-A70A-14F3F24F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59" y="1140878"/>
            <a:ext cx="850392" cy="4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ucine - Wikipedia">
            <a:extLst>
              <a:ext uri="{FF2B5EF4-FFF2-40B4-BE49-F238E27FC236}">
                <a16:creationId xmlns:a16="http://schemas.microsoft.com/office/drawing/2014/main" id="{0273D6FF-E04C-4176-9D3F-D6530A37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08" y="492498"/>
            <a:ext cx="850392" cy="52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643C5F0-CA58-4FA9-B66F-0136EF3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300" y="1655418"/>
            <a:ext cx="850392" cy="7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A7CF5D-A454-43D8-A368-A001BC7E4459}"/>
              </a:ext>
            </a:extLst>
          </p:cNvPr>
          <p:cNvSpPr txBox="1"/>
          <p:nvPr/>
        </p:nvSpPr>
        <p:spPr>
          <a:xfrm>
            <a:off x="8500875" y="454756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98CEEE-E3BF-41EF-8D96-F1C5A669178D}"/>
              </a:ext>
            </a:extLst>
          </p:cNvPr>
          <p:cNvSpPr txBox="1"/>
          <p:nvPr/>
        </p:nvSpPr>
        <p:spPr>
          <a:xfrm>
            <a:off x="8569252" y="992887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A7187-12A0-42CA-B955-607697BCF352}"/>
              </a:ext>
            </a:extLst>
          </p:cNvPr>
          <p:cNvSpPr txBox="1"/>
          <p:nvPr/>
        </p:nvSpPr>
        <p:spPr>
          <a:xfrm>
            <a:off x="8549278" y="1567036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673EF-64B9-438F-BC4F-D7DF67C10F81}"/>
                  </a:ext>
                </a:extLst>
              </p:cNvPr>
              <p:cNvSpPr txBox="1"/>
              <p:nvPr/>
            </p:nvSpPr>
            <p:spPr>
              <a:xfrm>
                <a:off x="4820383" y="2782766"/>
                <a:ext cx="432361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Execution requirements: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Real-time execution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 measurement collection)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Trigger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Δt</m:t>
                    </m:r>
                  </m:oMath>
                </a14:m>
                <a:r>
                  <a:rPr lang="en-US" dirty="0"/>
                  <a:t> measurement collection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Domain/model specific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673EF-64B9-438F-BC4F-D7DF67C1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83" y="2782766"/>
                <a:ext cx="4323617" cy="1754326"/>
              </a:xfrm>
              <a:prstGeom prst="rect">
                <a:avLst/>
              </a:prstGeom>
              <a:blipFill>
                <a:blip r:embed="rId11"/>
                <a:stretch>
                  <a:fillRect l="-1269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0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/>
      <p:bldP spid="26" grpId="0"/>
      <p:bldP spid="27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CA47-4DF8-7268-4BAA-25B4E736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089" y="0"/>
            <a:ext cx="3073240" cy="539038"/>
          </a:xfrm>
        </p:spPr>
        <p:txBody>
          <a:bodyPr/>
          <a:lstStyle/>
          <a:p>
            <a:r>
              <a:rPr lang="en-US" dirty="0"/>
              <a:t>Example 1 – Truck</a:t>
            </a:r>
            <a:br>
              <a:rPr lang="en-US" dirty="0"/>
            </a:br>
            <a:r>
              <a:rPr lang="en-US" dirty="0"/>
              <a:t> roll over prevention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AF32F-6AF7-76BB-DACC-32AB43A3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B60E7-F6C1-FFF9-7C94-A552B1D8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907E4-C96D-C082-D3A9-3810877AE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0" y="165845"/>
            <a:ext cx="7912775" cy="4667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C8FBC-6F50-6A12-15E0-800EA38850B1}"/>
              </a:ext>
            </a:extLst>
          </p:cNvPr>
          <p:cNvSpPr txBox="1"/>
          <p:nvPr/>
        </p:nvSpPr>
        <p:spPr>
          <a:xfrm>
            <a:off x="1170121" y="595799"/>
            <a:ext cx="751668" cy="3000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07D80-6218-173E-6B54-08EC67F094E8}"/>
              </a:ext>
            </a:extLst>
          </p:cNvPr>
          <p:cNvSpPr txBox="1"/>
          <p:nvPr/>
        </p:nvSpPr>
        <p:spPr>
          <a:xfrm>
            <a:off x="7276836" y="634835"/>
            <a:ext cx="751668" cy="3000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Sink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5677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24DF-FBC6-49D0-9BA5-5056B8EC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example cont. – model specific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8D27D-B4E1-4C06-8C3A-31A7DE93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 orchestration – D.A. Manrique Negrin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DD102-CB30-46CA-A8AE-8A0A05E0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80</a:t>
            </a:fld>
            <a:endParaRPr lang="en-1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238B2-9FC5-4121-BF50-A1C2F6DDC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5617" y="3039911"/>
            <a:ext cx="353746" cy="413742"/>
          </a:xfrm>
          <a:prstGeom prst="rect">
            <a:avLst/>
          </a:prstGeom>
        </p:spPr>
      </p:pic>
      <p:pic>
        <p:nvPicPr>
          <p:cNvPr id="8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01ABDBFA-B21D-4B4E-817F-944EDA46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2441806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D62AE3F3-93AE-44BB-9025-F8FEEB3E8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2" y="1814853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A48EC8-1F00-48CF-88B6-3DC11BAF699A}"/>
              </a:ext>
            </a:extLst>
          </p:cNvPr>
          <p:cNvSpPr txBox="1"/>
          <p:nvPr/>
        </p:nvSpPr>
        <p:spPr>
          <a:xfrm>
            <a:off x="1579362" y="1889623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C24C6-7FD2-4482-98AB-060AE4D3B5F0}"/>
              </a:ext>
            </a:extLst>
          </p:cNvPr>
          <p:cNvSpPr txBox="1"/>
          <p:nvPr/>
        </p:nvSpPr>
        <p:spPr>
          <a:xfrm>
            <a:off x="1501190" y="2556404"/>
            <a:ext cx="386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4DFBE-A45E-4732-9AE1-A7CBE2EC7B03}"/>
              </a:ext>
            </a:extLst>
          </p:cNvPr>
          <p:cNvSpPr txBox="1"/>
          <p:nvPr/>
        </p:nvSpPr>
        <p:spPr>
          <a:xfrm>
            <a:off x="1559418" y="3086890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2D931-B104-40BC-A57B-1077A50A4387}"/>
              </a:ext>
            </a:extLst>
          </p:cNvPr>
          <p:cNvSpPr/>
          <p:nvPr/>
        </p:nvSpPr>
        <p:spPr>
          <a:xfrm>
            <a:off x="950042" y="1655839"/>
            <a:ext cx="978342" cy="193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131F65-ACB9-4094-A8C7-7536DDD727FE}"/>
              </a:ext>
            </a:extLst>
          </p:cNvPr>
          <p:cNvGrpSpPr/>
          <p:nvPr/>
        </p:nvGrpSpPr>
        <p:grpSpPr>
          <a:xfrm>
            <a:off x="4097875" y="2353867"/>
            <a:ext cx="949570" cy="539038"/>
            <a:chOff x="2494560" y="2245851"/>
            <a:chExt cx="1266093" cy="71871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09B4937-D722-4A93-999E-3272C136D3AD}"/>
                </a:ext>
              </a:extLst>
            </p:cNvPr>
            <p:cNvSpPr/>
            <p:nvPr/>
          </p:nvSpPr>
          <p:spPr>
            <a:xfrm>
              <a:off x="2494560" y="2245851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8" name="Picture 4" descr="Isoleucine - Wikipedia">
              <a:extLst>
                <a:ext uri="{FF2B5EF4-FFF2-40B4-BE49-F238E27FC236}">
                  <a16:creationId xmlns:a16="http://schemas.microsoft.com/office/drawing/2014/main" id="{9010D91C-F3EF-45CC-8E7C-F31832C3E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78" y="2353768"/>
              <a:ext cx="1133856" cy="59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B866E9-0612-4B13-832A-572D9C4F5343}"/>
              </a:ext>
            </a:extLst>
          </p:cNvPr>
          <p:cNvGrpSpPr/>
          <p:nvPr/>
        </p:nvGrpSpPr>
        <p:grpSpPr>
          <a:xfrm>
            <a:off x="4097875" y="1693479"/>
            <a:ext cx="949570" cy="543037"/>
            <a:chOff x="2494560" y="1365333"/>
            <a:chExt cx="1266093" cy="7240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24783BC-31B8-4618-80C4-C246737CEF9B}"/>
                </a:ext>
              </a:extLst>
            </p:cNvPr>
            <p:cNvSpPr/>
            <p:nvPr/>
          </p:nvSpPr>
          <p:spPr>
            <a:xfrm>
              <a:off x="2494560" y="1370665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9" name="Picture 8" descr="Leucine - Wikipedia">
              <a:extLst>
                <a:ext uri="{FF2B5EF4-FFF2-40B4-BE49-F238E27FC236}">
                  <a16:creationId xmlns:a16="http://schemas.microsoft.com/office/drawing/2014/main" id="{E36BA98F-CA71-4DB9-BBD4-61DDB3C69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78" y="1365333"/>
              <a:ext cx="1133856" cy="703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D61043-1524-4033-A585-27292E3FA5CF}"/>
              </a:ext>
            </a:extLst>
          </p:cNvPr>
          <p:cNvGrpSpPr/>
          <p:nvPr/>
        </p:nvGrpSpPr>
        <p:grpSpPr>
          <a:xfrm>
            <a:off x="4097875" y="3050516"/>
            <a:ext cx="949570" cy="539038"/>
            <a:chOff x="2494560" y="3174716"/>
            <a:chExt cx="1266093" cy="71871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A6B47E9-A211-43FB-8E39-0D2CA19723AD}"/>
                </a:ext>
              </a:extLst>
            </p:cNvPr>
            <p:cNvSpPr/>
            <p:nvPr/>
          </p:nvSpPr>
          <p:spPr>
            <a:xfrm>
              <a:off x="2494560" y="3174716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0" name="Picture 10">
              <a:extLst>
                <a:ext uri="{FF2B5EF4-FFF2-40B4-BE49-F238E27FC236}">
                  <a16:creationId xmlns:a16="http://schemas.microsoft.com/office/drawing/2014/main" id="{5712D6DA-021C-44AA-83F1-73976C0A1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397" y="3207667"/>
              <a:ext cx="794419" cy="676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CE72E7-1265-4779-BB82-D64613D8C761}"/>
              </a:ext>
            </a:extLst>
          </p:cNvPr>
          <p:cNvGrpSpPr/>
          <p:nvPr/>
        </p:nvGrpSpPr>
        <p:grpSpPr>
          <a:xfrm>
            <a:off x="2625744" y="2275499"/>
            <a:ext cx="949570" cy="821697"/>
            <a:chOff x="2215882" y="2311230"/>
            <a:chExt cx="1266093" cy="1095596"/>
          </a:xfrm>
        </p:grpSpPr>
        <p:pic>
          <p:nvPicPr>
            <p:cNvPr id="2054" name="Picture 6" descr="Bacteria, baking, beer, bread, cooking, yeast icon - Download on Iconfinder">
              <a:extLst>
                <a:ext uri="{FF2B5EF4-FFF2-40B4-BE49-F238E27FC236}">
                  <a16:creationId xmlns:a16="http://schemas.microsoft.com/office/drawing/2014/main" id="{98472CF8-E11D-40DE-AF5E-AED6BDF122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29297" y1="72852" x2="33789" y2="65430"/>
                          <a14:foregroundMark x1="50195" y1="71289" x2="65820" y2="63672"/>
                          <a14:foregroundMark x1="65820" y1="63672" x2="66016" y2="63477"/>
                          <a14:foregroundMark x1="71484" y1="47852" x2="71875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8" t="20801" r="18566" b="15812"/>
            <a:stretch/>
          </p:blipFill>
          <p:spPr bwMode="auto">
            <a:xfrm>
              <a:off x="2530103" y="2334462"/>
              <a:ext cx="692969" cy="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727C54-61E5-4884-B8D4-BDF793A598AF}"/>
                </a:ext>
              </a:extLst>
            </p:cNvPr>
            <p:cNvSpPr txBox="1"/>
            <p:nvPr/>
          </p:nvSpPr>
          <p:spPr>
            <a:xfrm>
              <a:off x="2515921" y="3006716"/>
              <a:ext cx="7978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Yeast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3486952-4B0F-4CC4-B540-AFA60687FA13}"/>
                </a:ext>
              </a:extLst>
            </p:cNvPr>
            <p:cNvSpPr/>
            <p:nvPr/>
          </p:nvSpPr>
          <p:spPr>
            <a:xfrm>
              <a:off x="2215882" y="2311230"/>
              <a:ext cx="1266093" cy="971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36A4F81-A44B-4A89-837C-EFFC15CD1E99}"/>
              </a:ext>
            </a:extLst>
          </p:cNvPr>
          <p:cNvSpPr txBox="1"/>
          <p:nvPr/>
        </p:nvSpPr>
        <p:spPr>
          <a:xfrm>
            <a:off x="4147463" y="1669665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7573D5-15D1-4F90-8747-4B8E6AD9EC9B}"/>
              </a:ext>
            </a:extLst>
          </p:cNvPr>
          <p:cNvSpPr txBox="1"/>
          <p:nvPr/>
        </p:nvSpPr>
        <p:spPr>
          <a:xfrm>
            <a:off x="4107077" y="2338339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D87F40-4224-47B0-9C95-77C0BFD71BEE}"/>
              </a:ext>
            </a:extLst>
          </p:cNvPr>
          <p:cNvSpPr txBox="1"/>
          <p:nvPr/>
        </p:nvSpPr>
        <p:spPr>
          <a:xfrm>
            <a:off x="4107077" y="3022173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</a:t>
            </a:r>
          </a:p>
        </p:txBody>
      </p:sp>
      <p:pic>
        <p:nvPicPr>
          <p:cNvPr id="2056" name="Picture 8" descr="Differential Equations">
            <a:extLst>
              <a:ext uri="{FF2B5EF4-FFF2-40B4-BE49-F238E27FC236}">
                <a16:creationId xmlns:a16="http://schemas.microsoft.com/office/drawing/2014/main" id="{C5967223-0EE3-43A1-8C1C-8D0AB6379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44" y="2137200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Differential Equations">
            <a:extLst>
              <a:ext uri="{FF2B5EF4-FFF2-40B4-BE49-F238E27FC236}">
                <a16:creationId xmlns:a16="http://schemas.microsoft.com/office/drawing/2014/main" id="{2384FB3F-8095-44FC-858E-7E4C6DA0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33" y="1492914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Differential Equations">
            <a:extLst>
              <a:ext uri="{FF2B5EF4-FFF2-40B4-BE49-F238E27FC236}">
                <a16:creationId xmlns:a16="http://schemas.microsoft.com/office/drawing/2014/main" id="{3BB3BE5E-EFCF-4E92-87B0-31D9251FA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737" y="2245005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2FB71E-6B95-47B8-991C-3DD65514076F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523676" y="1966996"/>
            <a:ext cx="574199" cy="36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91BF14C-3826-411A-9F77-14895CA4C890}"/>
              </a:ext>
            </a:extLst>
          </p:cNvPr>
          <p:cNvSpPr txBox="1"/>
          <p:nvPr/>
        </p:nvSpPr>
        <p:spPr>
          <a:xfrm>
            <a:off x="3572839" y="1897447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EDEF28-EB16-4306-8F3D-224AC8C562D2}"/>
              </a:ext>
            </a:extLst>
          </p:cNvPr>
          <p:cNvCxnSpPr>
            <a:cxnSpLocks/>
            <a:endCxn id="39" idx="3"/>
          </p:cNvCxnSpPr>
          <p:nvPr/>
        </p:nvCxnSpPr>
        <p:spPr>
          <a:xfrm flipH="1" flipV="1">
            <a:off x="3575314" y="2639774"/>
            <a:ext cx="533251" cy="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2A79CB3-2868-4EEE-AE59-5F4EC2BB9175}"/>
              </a:ext>
            </a:extLst>
          </p:cNvPr>
          <p:cNvSpPr txBox="1"/>
          <p:nvPr/>
        </p:nvSpPr>
        <p:spPr>
          <a:xfrm>
            <a:off x="3608084" y="2667084"/>
            <a:ext cx="55619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F6A6FB-3F34-4C17-A6FD-22ABCF618977}"/>
              </a:ext>
            </a:extLst>
          </p:cNvPr>
          <p:cNvCxnSpPr>
            <a:cxnSpLocks/>
          </p:cNvCxnSpPr>
          <p:nvPr/>
        </p:nvCxnSpPr>
        <p:spPr>
          <a:xfrm flipH="1" flipV="1">
            <a:off x="3422144" y="3029348"/>
            <a:ext cx="678587" cy="296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DFE0DCB-4534-4CB7-AA3F-A119669F0197}"/>
              </a:ext>
            </a:extLst>
          </p:cNvPr>
          <p:cNvSpPr txBox="1"/>
          <p:nvPr/>
        </p:nvSpPr>
        <p:spPr>
          <a:xfrm>
            <a:off x="3481901" y="3177831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CE539F-7835-4E0D-B5A8-F5257CF7DCE5}"/>
              </a:ext>
            </a:extLst>
          </p:cNvPr>
          <p:cNvSpPr txBox="1"/>
          <p:nvPr/>
        </p:nvSpPr>
        <p:spPr>
          <a:xfrm>
            <a:off x="5996076" y="1574461"/>
            <a:ext cx="3038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specific requirements:</a:t>
            </a:r>
          </a:p>
          <a:p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Needs previous states values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Needs data of current state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Needs current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Need definition of time-step (Modelica, Simulink, FMI)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8" name="Picture 10" descr="Formula FX icon PNG and SVG Vector Free Download">
            <a:extLst>
              <a:ext uri="{FF2B5EF4-FFF2-40B4-BE49-F238E27FC236}">
                <a16:creationId xmlns:a16="http://schemas.microsoft.com/office/drawing/2014/main" id="{51589E20-1AE1-4F34-8A56-5FDABB6B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889" b="94667" l="6696" r="93750">
                        <a14:foregroundMark x1="75000" y1="53333" x2="75000" y2="53333"/>
                        <a14:foregroundMark x1="94196" y1="31556" x2="94196" y2="31556"/>
                        <a14:foregroundMark x1="56696" y1="5333" x2="56696" y2="5333"/>
                        <a14:foregroundMark x1="6696" y1="94667" x2="6696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97" y="2945863"/>
            <a:ext cx="356873" cy="3584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con-Simulink | Nutaq Technologies">
            <a:extLst>
              <a:ext uri="{FF2B5EF4-FFF2-40B4-BE49-F238E27FC236}">
                <a16:creationId xmlns:a16="http://schemas.microsoft.com/office/drawing/2014/main" id="{C91FF589-1501-4040-B594-49E879A04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059" y="1438231"/>
            <a:ext cx="448571" cy="4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odelica - A Unified Object-Oriented Language for Systems Modeling Version  3.4">
            <a:extLst>
              <a:ext uri="{FF2B5EF4-FFF2-40B4-BE49-F238E27FC236}">
                <a16:creationId xmlns:a16="http://schemas.microsoft.com/office/drawing/2014/main" id="{CC0E78FF-A3B4-4E01-9F86-995BB8A7B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11" y="1994354"/>
            <a:ext cx="538859" cy="26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ython icon - Free download on Iconfinder">
            <a:extLst>
              <a:ext uri="{FF2B5EF4-FFF2-40B4-BE49-F238E27FC236}">
                <a16:creationId xmlns:a16="http://schemas.microsoft.com/office/drawing/2014/main" id="{9449D580-1DB2-4983-A756-231802B3D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978" y="2904364"/>
            <a:ext cx="366440" cy="3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5D38475-EF22-496A-9D05-B8F91B242B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75874" y="2268064"/>
            <a:ext cx="220715" cy="220715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6E42B9B-EC4B-42BD-9EF9-6EDBEA8FDB41}"/>
              </a:ext>
            </a:extLst>
          </p:cNvPr>
          <p:cNvCxnSpPr>
            <a:cxnSpLocks/>
          </p:cNvCxnSpPr>
          <p:nvPr/>
        </p:nvCxnSpPr>
        <p:spPr>
          <a:xfrm flipH="1">
            <a:off x="1775245" y="2904364"/>
            <a:ext cx="843911" cy="299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E1671F8-7017-4340-BEFA-110F6B955867}"/>
              </a:ext>
            </a:extLst>
          </p:cNvPr>
          <p:cNvSpPr txBox="1"/>
          <p:nvPr/>
        </p:nvSpPr>
        <p:spPr>
          <a:xfrm>
            <a:off x="2021875" y="3060552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0A30E3-1066-468A-B27B-4F2621C7EBC6}"/>
              </a:ext>
            </a:extLst>
          </p:cNvPr>
          <p:cNvCxnSpPr>
            <a:cxnSpLocks/>
            <a:stCxn id="76" idx="3"/>
          </p:cNvCxnSpPr>
          <p:nvPr/>
        </p:nvCxnSpPr>
        <p:spPr>
          <a:xfrm flipH="1">
            <a:off x="1722633" y="2723822"/>
            <a:ext cx="878489" cy="4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8B95FBF-59F6-4134-92AF-5BB0298E3843}"/>
              </a:ext>
            </a:extLst>
          </p:cNvPr>
          <p:cNvSpPr txBox="1"/>
          <p:nvPr/>
        </p:nvSpPr>
        <p:spPr>
          <a:xfrm>
            <a:off x="2055615" y="2556404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6BBED5-1590-49FA-BED0-6FB5CDA03C0C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1658500" y="2168990"/>
            <a:ext cx="967244" cy="47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9DCB89E-1631-46D8-978C-80826DCD5BE6}"/>
              </a:ext>
            </a:extLst>
          </p:cNvPr>
          <p:cNvSpPr txBox="1"/>
          <p:nvPr/>
        </p:nvSpPr>
        <p:spPr>
          <a:xfrm>
            <a:off x="1887742" y="2228480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</p:spTree>
    <p:extLst>
      <p:ext uri="{BB962C8B-B14F-4D97-AF65-F5344CB8AC3E}">
        <p14:creationId xmlns:p14="http://schemas.microsoft.com/office/powerpoint/2010/main" val="35582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7" grpId="0"/>
      <p:bldP spid="59" grpId="0"/>
      <p:bldP spid="54" grpId="0"/>
      <p:bldP spid="74" grpId="0"/>
      <p:bldP spid="76" grpId="0"/>
      <p:bldP spid="8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C2AF-6103-3778-A76C-138A5885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integration example – Model’s wrapper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70C7A-3907-EACD-8BBB-0F6D26EC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9404F-796E-6AAC-048E-388A2245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6F5C2-F4C0-2176-A12A-A1179E25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414" y="2787194"/>
            <a:ext cx="353746" cy="413742"/>
          </a:xfrm>
          <a:prstGeom prst="rect">
            <a:avLst/>
          </a:prstGeom>
        </p:spPr>
      </p:pic>
      <p:pic>
        <p:nvPicPr>
          <p:cNvPr id="7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F4506836-61A2-EE2F-F42C-1CBD51FD7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22" y="2189088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5BEC95DA-4393-EDF0-485D-A64169C25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9" y="1562136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0AA1F-0891-273C-423F-7B82439EF733}"/>
              </a:ext>
            </a:extLst>
          </p:cNvPr>
          <p:cNvSpPr txBox="1"/>
          <p:nvPr/>
        </p:nvSpPr>
        <p:spPr>
          <a:xfrm>
            <a:off x="762159" y="1636905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17FB8-2D87-6911-C1FE-D3EDAC68DD9D}"/>
              </a:ext>
            </a:extLst>
          </p:cNvPr>
          <p:cNvSpPr txBox="1"/>
          <p:nvPr/>
        </p:nvSpPr>
        <p:spPr>
          <a:xfrm>
            <a:off x="683988" y="2303686"/>
            <a:ext cx="417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BB678-BCA4-43BE-EA77-E32F632F4B7C}"/>
              </a:ext>
            </a:extLst>
          </p:cNvPr>
          <p:cNvSpPr txBox="1"/>
          <p:nvPr/>
        </p:nvSpPr>
        <p:spPr>
          <a:xfrm>
            <a:off x="742215" y="2834172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2EB71-DA40-AAC7-A8D6-7FC5916E1D2D}"/>
              </a:ext>
            </a:extLst>
          </p:cNvPr>
          <p:cNvSpPr/>
          <p:nvPr/>
        </p:nvSpPr>
        <p:spPr>
          <a:xfrm>
            <a:off x="250318" y="1562135"/>
            <a:ext cx="805242" cy="1776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5B5CDF-208C-5590-D691-A29BBD7F645E}"/>
              </a:ext>
            </a:extLst>
          </p:cNvPr>
          <p:cNvGrpSpPr/>
          <p:nvPr/>
        </p:nvGrpSpPr>
        <p:grpSpPr>
          <a:xfrm>
            <a:off x="2706818" y="1933023"/>
            <a:ext cx="949570" cy="821697"/>
            <a:chOff x="2215882" y="2311230"/>
            <a:chExt cx="1266093" cy="1095596"/>
          </a:xfrm>
        </p:grpSpPr>
        <p:pic>
          <p:nvPicPr>
            <p:cNvPr id="20" name="Picture 6" descr="Bacteria, baking, beer, bread, cooking, yeast icon - Download on Iconfinder">
              <a:extLst>
                <a:ext uri="{FF2B5EF4-FFF2-40B4-BE49-F238E27FC236}">
                  <a16:creationId xmlns:a16="http://schemas.microsoft.com/office/drawing/2014/main" id="{66DFF45B-0053-6F24-5F23-1D1C98BFCE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9297" y1="72852" x2="33789" y2="65430"/>
                          <a14:foregroundMark x1="50195" y1="71289" x2="65820" y2="63672"/>
                          <a14:foregroundMark x1="65820" y1="63672" x2="66016" y2="63477"/>
                          <a14:foregroundMark x1="71484" y1="47852" x2="71875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8" t="20801" r="18566" b="15812"/>
            <a:stretch/>
          </p:blipFill>
          <p:spPr bwMode="auto">
            <a:xfrm>
              <a:off x="2530103" y="2334462"/>
              <a:ext cx="692969" cy="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BDAEAA-4EF2-A8CD-2A4B-06BDA08B5DD2}"/>
                </a:ext>
              </a:extLst>
            </p:cNvPr>
            <p:cNvSpPr txBox="1"/>
            <p:nvPr/>
          </p:nvSpPr>
          <p:spPr>
            <a:xfrm>
              <a:off x="2515921" y="3006716"/>
              <a:ext cx="7939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Yeast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8C7F8F3-9D22-0F34-D92D-E898C177802B}"/>
                </a:ext>
              </a:extLst>
            </p:cNvPr>
            <p:cNvSpPr/>
            <p:nvPr/>
          </p:nvSpPr>
          <p:spPr>
            <a:xfrm>
              <a:off x="2215882" y="2311230"/>
              <a:ext cx="1266093" cy="971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5" name="Picture 8" descr="Differential Equations">
            <a:extLst>
              <a:ext uri="{FF2B5EF4-FFF2-40B4-BE49-F238E27FC236}">
                <a16:creationId xmlns:a16="http://schemas.microsoft.com/office/drawing/2014/main" id="{F3B2E038-B8DD-6981-D687-7CB63A2F8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17" y="1794724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F0B81E-7B3C-DA56-7251-565C4EFD12D7}"/>
              </a:ext>
            </a:extLst>
          </p:cNvPr>
          <p:cNvSpPr/>
          <p:nvPr/>
        </p:nvSpPr>
        <p:spPr>
          <a:xfrm>
            <a:off x="3218600" y="2661574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FB279B-173E-F874-A0E7-0704FE209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22" t="61185" r="85209" b="23670"/>
          <a:stretch/>
        </p:blipFill>
        <p:spPr>
          <a:xfrm>
            <a:off x="3075459" y="2765115"/>
            <a:ext cx="548189" cy="137096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366E84C-F454-2B00-8C63-FED7C19741ED}"/>
              </a:ext>
            </a:extLst>
          </p:cNvPr>
          <p:cNvSpPr/>
          <p:nvPr/>
        </p:nvSpPr>
        <p:spPr>
          <a:xfrm>
            <a:off x="2423653" y="1618786"/>
            <a:ext cx="1357039" cy="14436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7A901C-8ACF-3E17-DD6F-432073618A13}"/>
                  </a:ext>
                </a:extLst>
              </p:cNvPr>
              <p:cNvSpPr txBox="1"/>
              <p:nvPr/>
            </p:nvSpPr>
            <p:spPr>
              <a:xfrm>
                <a:off x="251554" y="3381212"/>
                <a:ext cx="819644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Δt</m:t>
                      </m:r>
                      <m:r>
                        <a:rPr lang="en-US" sz="1050">
                          <a:latin typeface="Cambria Math" panose="02040503050406030204" pitchFamily="18" charset="0"/>
                        </a:rPr>
                        <m:t>=2 </m:t>
                      </m:r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7A901C-8ACF-3E17-DD6F-43207361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54" y="3381212"/>
                <a:ext cx="819644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DC2F60E0-B62E-5B1D-6890-1655BC7AD2AE}"/>
              </a:ext>
            </a:extLst>
          </p:cNvPr>
          <p:cNvSpPr/>
          <p:nvPr/>
        </p:nvSpPr>
        <p:spPr>
          <a:xfrm>
            <a:off x="2916516" y="1846443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9F13F3-6620-4815-4EBD-E27DD5DDCC7B}"/>
              </a:ext>
            </a:extLst>
          </p:cNvPr>
          <p:cNvSpPr/>
          <p:nvPr/>
        </p:nvSpPr>
        <p:spPr>
          <a:xfrm>
            <a:off x="3413446" y="1850892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4DDF21-3FF0-5AFC-09B3-DA32F7E07F7F}"/>
              </a:ext>
            </a:extLst>
          </p:cNvPr>
          <p:cNvSpPr txBox="1"/>
          <p:nvPr/>
        </p:nvSpPr>
        <p:spPr>
          <a:xfrm>
            <a:off x="2790624" y="1618607"/>
            <a:ext cx="4624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Temp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588D9C-1D8E-3AB9-0AD7-18D1FC20F676}"/>
              </a:ext>
            </a:extLst>
          </p:cNvPr>
          <p:cNvSpPr txBox="1"/>
          <p:nvPr/>
        </p:nvSpPr>
        <p:spPr>
          <a:xfrm>
            <a:off x="3211648" y="1606882"/>
            <a:ext cx="621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Alcohol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0F582D-B56E-8100-ED14-E53C86BCF7AF}"/>
                  </a:ext>
                </a:extLst>
              </p:cNvPr>
              <p:cNvSpPr txBox="1"/>
              <p:nvPr/>
            </p:nvSpPr>
            <p:spPr>
              <a:xfrm>
                <a:off x="5247771" y="1126674"/>
                <a:ext cx="1920949" cy="2270493"/>
              </a:xfrm>
              <a:prstGeom prst="rect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00B050"/>
                    </a:solidFill>
                  </a:rPr>
                  <a:t>Model</a:t>
                </a:r>
                <a:r>
                  <a:rPr lang="en-US" sz="1000" dirty="0"/>
                  <a:t>: Yeast</a:t>
                </a:r>
              </a:p>
              <a:p>
                <a:r>
                  <a:rPr lang="en-US" sz="1000" dirty="0"/>
                  <a:t>       </a:t>
                </a:r>
                <a:r>
                  <a:rPr lang="en-US" sz="1000" dirty="0">
                    <a:solidFill>
                      <a:srgbClr val="00B050"/>
                    </a:solidFill>
                  </a:rPr>
                  <a:t>inputs</a:t>
                </a:r>
                <a:r>
                  <a:rPr lang="en-US" sz="1000" dirty="0"/>
                  <a:t>: </a:t>
                </a:r>
              </a:p>
              <a:p>
                <a:r>
                  <a:rPr lang="en-US" sz="1000" dirty="0"/>
                  <a:t>            Temp </a:t>
                </a:r>
                <a:r>
                  <a:rPr lang="en-US" sz="1000" dirty="0">
                    <a:solidFill>
                      <a:srgbClr val="0070C0"/>
                    </a:solidFill>
                  </a:rPr>
                  <a:t>[C]</a:t>
                </a:r>
              </a:p>
              <a:p>
                <a:r>
                  <a:rPr lang="en-US" sz="1000" dirty="0"/>
                  <a:t>            Alcohol </a:t>
                </a:r>
                <a:r>
                  <a:rPr lang="en-US" sz="1000" dirty="0">
                    <a:solidFill>
                      <a:srgbClr val="0070C0"/>
                    </a:solidFill>
                  </a:rPr>
                  <a:t>[%]</a:t>
                </a:r>
              </a:p>
              <a:p>
                <a:r>
                  <a:rPr lang="en-US" sz="1000" dirty="0"/>
                  <a:t>       </a:t>
                </a:r>
                <a:r>
                  <a:rPr lang="en-US" sz="1000" dirty="0">
                    <a:solidFill>
                      <a:srgbClr val="00B050"/>
                    </a:solidFill>
                  </a:rPr>
                  <a:t>output</a:t>
                </a:r>
                <a:r>
                  <a:rPr lang="en-US" sz="1000" dirty="0"/>
                  <a:t>:</a:t>
                </a:r>
              </a:p>
              <a:p>
                <a:r>
                  <a:rPr lang="en-US" sz="1000" dirty="0"/>
                  <a:t>            conc_yeast </a:t>
                </a:r>
                <a:r>
                  <a:rPr lang="en-US" sz="1000" dirty="0">
                    <a:solidFill>
                      <a:srgbClr val="0070C0"/>
                    </a:solidFill>
                  </a:rPr>
                  <a:t>[mol/l]</a:t>
                </a:r>
              </a:p>
              <a:p>
                <a:r>
                  <a:rPr lang="en-US" sz="1000" dirty="0"/>
                  <a:t>        </a:t>
                </a:r>
                <a:r>
                  <a:rPr lang="en-US" sz="1000" dirty="0">
                    <a:solidFill>
                      <a:srgbClr val="00B050"/>
                    </a:solidFill>
                  </a:rPr>
                  <a:t>model_type</a:t>
                </a:r>
                <a:r>
                  <a:rPr lang="en-US" sz="1000" dirty="0"/>
                  <a:t>: ode</a:t>
                </a:r>
              </a:p>
              <a:p>
                <a:r>
                  <a:rPr lang="en-US" sz="1000" dirty="0"/>
                  <a:t>        </a:t>
                </a:r>
                <a:r>
                  <a:rPr lang="en-US" sz="1000" dirty="0">
                    <a:solidFill>
                      <a:srgbClr val="00B050"/>
                    </a:solidFill>
                  </a:rPr>
                  <a:t>model_engine</a:t>
                </a:r>
                <a:r>
                  <a:rPr lang="en-US" sz="1000" dirty="0"/>
                  <a:t>: Modelica</a:t>
                </a:r>
              </a:p>
              <a:p>
                <a:r>
                  <a:rPr lang="en-US" sz="1000" dirty="0">
                    <a:solidFill>
                      <a:srgbClr val="00B050"/>
                    </a:solidFill>
                  </a:rPr>
                  <a:t>        execution_conf</a:t>
                </a:r>
                <a:r>
                  <a:rPr lang="en-US" sz="1000" dirty="0"/>
                  <a:t>:</a:t>
                </a:r>
              </a:p>
              <a:p>
                <a:r>
                  <a:rPr lang="en-US" sz="10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00" dirty="0"/>
                  <a:t>= 0.5</a:t>
                </a:r>
              </a:p>
              <a:p>
                <a:r>
                  <a:rPr lang="en-US" sz="1000" dirty="0"/>
                  <a:t>         </a:t>
                </a:r>
                <a:r>
                  <a:rPr lang="en-US" sz="1000" dirty="0">
                    <a:solidFill>
                      <a:srgbClr val="00B050"/>
                    </a:solidFill>
                  </a:rPr>
                  <a:t>constrains</a:t>
                </a:r>
                <a:r>
                  <a:rPr lang="en-US" sz="1000" dirty="0"/>
                  <a:t>:</a:t>
                </a:r>
              </a:p>
              <a:p>
                <a:r>
                  <a:rPr lang="en-US" sz="1000" dirty="0"/>
                  <a:t>             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1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[%]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𝑂𝐻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≤20[%]</m:t>
                    </m:r>
                  </m:oMath>
                </a14:m>
                <a:r>
                  <a:rPr lang="en-US" sz="1000" dirty="0"/>
                  <a:t>           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1000" dirty="0"/>
              </a:p>
              <a:p>
                <a:r>
                  <a:rPr lang="en-US" sz="1000" dirty="0"/>
                  <a:t>        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0F582D-B56E-8100-ED14-E53C86BCF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771" y="1126674"/>
                <a:ext cx="1920949" cy="22704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16" descr="Modelica - A Unified Object-Oriented Language for Systems Modeling Version  3.4">
            <a:extLst>
              <a:ext uri="{FF2B5EF4-FFF2-40B4-BE49-F238E27FC236}">
                <a16:creationId xmlns:a16="http://schemas.microsoft.com/office/drawing/2014/main" id="{833F2529-64D7-DA65-66B0-2001877D4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47" y="1375843"/>
            <a:ext cx="538859" cy="26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ngineer - Free construction and tools icons">
            <a:extLst>
              <a:ext uri="{FF2B5EF4-FFF2-40B4-BE49-F238E27FC236}">
                <a16:creationId xmlns:a16="http://schemas.microsoft.com/office/drawing/2014/main" id="{AAFCF88C-8103-F481-4672-92A7A2EB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036" y="1126674"/>
            <a:ext cx="1084521" cy="108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B6F0F46-22C0-877E-A7D0-8D3F1910C9FD}"/>
              </a:ext>
            </a:extLst>
          </p:cNvPr>
          <p:cNvSpPr txBox="1"/>
          <p:nvPr/>
        </p:nvSpPr>
        <p:spPr>
          <a:xfrm>
            <a:off x="7726046" y="2382868"/>
            <a:ext cx="12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Main user: </a:t>
            </a:r>
          </a:p>
          <a:p>
            <a:pPr algn="ctr"/>
            <a:r>
              <a:rPr lang="en-US" sz="1400" dirty="0"/>
              <a:t>Domain expert</a:t>
            </a:r>
          </a:p>
        </p:txBody>
      </p:sp>
    </p:spTree>
    <p:extLst>
      <p:ext uri="{BB962C8B-B14F-4D97-AF65-F5344CB8AC3E}">
        <p14:creationId xmlns:p14="http://schemas.microsoft.com/office/powerpoint/2010/main" val="8918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43" grpId="0" animBg="1"/>
      <p:bldP spid="44" grpId="0" animBg="1"/>
      <p:bldP spid="46" grpId="0"/>
      <p:bldP spid="47" grpId="0"/>
      <p:bldP spid="5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641D-E490-5246-3196-A3666F74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integration example. Models’ relations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9D28A-F9C7-B8F5-E5D1-4F9B5339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E8257-BB58-2638-535B-93F31DE5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BC355-5E05-AAF1-102C-2C6AC9260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908" y="2692860"/>
            <a:ext cx="353746" cy="413742"/>
          </a:xfrm>
          <a:prstGeom prst="rect">
            <a:avLst/>
          </a:prstGeom>
        </p:spPr>
      </p:pic>
      <p:pic>
        <p:nvPicPr>
          <p:cNvPr id="7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14D13034-8087-2536-2FD8-D32D6B04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2094755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B76A5942-0E2C-1DBE-1350-29E68C55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3" y="1467802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AF19D-6868-DCD5-3311-FD04410759B9}"/>
              </a:ext>
            </a:extLst>
          </p:cNvPr>
          <p:cNvSpPr txBox="1"/>
          <p:nvPr/>
        </p:nvSpPr>
        <p:spPr>
          <a:xfrm>
            <a:off x="712653" y="1542572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11FA7-D19C-E025-1618-D5FD291F1D2A}"/>
              </a:ext>
            </a:extLst>
          </p:cNvPr>
          <p:cNvSpPr txBox="1"/>
          <p:nvPr/>
        </p:nvSpPr>
        <p:spPr>
          <a:xfrm>
            <a:off x="677077" y="2224287"/>
            <a:ext cx="386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5B52D-75AF-DA3D-A0BF-C10F715155D8}"/>
              </a:ext>
            </a:extLst>
          </p:cNvPr>
          <p:cNvSpPr txBox="1"/>
          <p:nvPr/>
        </p:nvSpPr>
        <p:spPr>
          <a:xfrm>
            <a:off x="692709" y="2739839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445F0-9D40-C257-B0BE-4BEA42C38C33}"/>
              </a:ext>
            </a:extLst>
          </p:cNvPr>
          <p:cNvSpPr/>
          <p:nvPr/>
        </p:nvSpPr>
        <p:spPr>
          <a:xfrm>
            <a:off x="83333" y="1308788"/>
            <a:ext cx="978342" cy="193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590843-25D9-5C92-EBC2-65B666112395}"/>
              </a:ext>
            </a:extLst>
          </p:cNvPr>
          <p:cNvGrpSpPr/>
          <p:nvPr/>
        </p:nvGrpSpPr>
        <p:grpSpPr>
          <a:xfrm>
            <a:off x="3656900" y="2149608"/>
            <a:ext cx="949570" cy="539038"/>
            <a:chOff x="2494560" y="2245851"/>
            <a:chExt cx="1266093" cy="71871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2F304A-DD35-E6B6-7DC9-F5538C3C0116}"/>
                </a:ext>
              </a:extLst>
            </p:cNvPr>
            <p:cNvSpPr/>
            <p:nvPr/>
          </p:nvSpPr>
          <p:spPr>
            <a:xfrm>
              <a:off x="2494560" y="2245851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5" name="Picture 4" descr="Isoleucine - Wikipedia">
              <a:extLst>
                <a:ext uri="{FF2B5EF4-FFF2-40B4-BE49-F238E27FC236}">
                  <a16:creationId xmlns:a16="http://schemas.microsoft.com/office/drawing/2014/main" id="{FB850775-B4E1-83A0-2816-B77C00DB0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78" y="2353768"/>
              <a:ext cx="1133856" cy="59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367D81-B199-1AE8-7151-7ED4C0396BEC}"/>
              </a:ext>
            </a:extLst>
          </p:cNvPr>
          <p:cNvGrpSpPr/>
          <p:nvPr/>
        </p:nvGrpSpPr>
        <p:grpSpPr>
          <a:xfrm>
            <a:off x="3231166" y="1346428"/>
            <a:ext cx="949570" cy="543037"/>
            <a:chOff x="2494560" y="1365333"/>
            <a:chExt cx="1266093" cy="7240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E3AB1F-7BD1-50FA-2E3C-1DD813F24C7A}"/>
                </a:ext>
              </a:extLst>
            </p:cNvPr>
            <p:cNvSpPr/>
            <p:nvPr/>
          </p:nvSpPr>
          <p:spPr>
            <a:xfrm>
              <a:off x="2494560" y="1370665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8" name="Picture 8" descr="Leucine - Wikipedia">
              <a:extLst>
                <a:ext uri="{FF2B5EF4-FFF2-40B4-BE49-F238E27FC236}">
                  <a16:creationId xmlns:a16="http://schemas.microsoft.com/office/drawing/2014/main" id="{81D76A53-C941-40E8-D590-CFEB5C642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78" y="1365333"/>
              <a:ext cx="1133856" cy="703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274703-49C8-D9C9-E297-6B0602ECFED0}"/>
              </a:ext>
            </a:extLst>
          </p:cNvPr>
          <p:cNvGrpSpPr/>
          <p:nvPr/>
        </p:nvGrpSpPr>
        <p:grpSpPr>
          <a:xfrm>
            <a:off x="3656900" y="2770023"/>
            <a:ext cx="949570" cy="539038"/>
            <a:chOff x="2494560" y="3174716"/>
            <a:chExt cx="1266093" cy="71871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DCF5D2-A4FD-6444-C1DB-03BEE1E5F010}"/>
                </a:ext>
              </a:extLst>
            </p:cNvPr>
            <p:cNvSpPr/>
            <p:nvPr/>
          </p:nvSpPr>
          <p:spPr>
            <a:xfrm>
              <a:off x="2494560" y="3174716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D71FB523-428F-2CDD-4BA0-0B66FB260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397" y="3207667"/>
              <a:ext cx="794419" cy="676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95A55F-3F9A-48B6-4A38-2D309CAB7BEC}"/>
              </a:ext>
            </a:extLst>
          </p:cNvPr>
          <p:cNvGrpSpPr/>
          <p:nvPr/>
        </p:nvGrpSpPr>
        <p:grpSpPr>
          <a:xfrm>
            <a:off x="1759035" y="1928448"/>
            <a:ext cx="949570" cy="821697"/>
            <a:chOff x="2215882" y="2311230"/>
            <a:chExt cx="1266093" cy="1095596"/>
          </a:xfrm>
        </p:grpSpPr>
        <p:pic>
          <p:nvPicPr>
            <p:cNvPr id="23" name="Picture 6" descr="Bacteria, baking, beer, bread, cooking, yeast icon - Download on Iconfinder">
              <a:extLst>
                <a:ext uri="{FF2B5EF4-FFF2-40B4-BE49-F238E27FC236}">
                  <a16:creationId xmlns:a16="http://schemas.microsoft.com/office/drawing/2014/main" id="{E18025C5-0ACB-5BBC-3C73-4789057E52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29297" y1="72852" x2="33789" y2="65430"/>
                          <a14:foregroundMark x1="50195" y1="71289" x2="65820" y2="63672"/>
                          <a14:foregroundMark x1="65820" y1="63672" x2="66016" y2="63477"/>
                          <a14:foregroundMark x1="71484" y1="47852" x2="71875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8" t="20801" r="18566" b="15812"/>
            <a:stretch/>
          </p:blipFill>
          <p:spPr bwMode="auto">
            <a:xfrm>
              <a:off x="2530103" y="2334462"/>
              <a:ext cx="692969" cy="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33D53C-8146-FF37-8F16-270A6DF9F200}"/>
                </a:ext>
              </a:extLst>
            </p:cNvPr>
            <p:cNvSpPr txBox="1"/>
            <p:nvPr/>
          </p:nvSpPr>
          <p:spPr>
            <a:xfrm>
              <a:off x="2515921" y="3006716"/>
              <a:ext cx="7978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Yeast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703636-2302-0AFB-0665-5485AF4CA687}"/>
                </a:ext>
              </a:extLst>
            </p:cNvPr>
            <p:cNvSpPr/>
            <p:nvPr/>
          </p:nvSpPr>
          <p:spPr>
            <a:xfrm>
              <a:off x="2215882" y="2311230"/>
              <a:ext cx="1266093" cy="971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A897F4-7755-EE40-F7C5-EE0A9A2C70C2}"/>
              </a:ext>
            </a:extLst>
          </p:cNvPr>
          <p:cNvSpPr txBox="1"/>
          <p:nvPr/>
        </p:nvSpPr>
        <p:spPr>
          <a:xfrm>
            <a:off x="3280754" y="1322614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8F0C7-A3D8-81ED-0445-3B88225FA490}"/>
              </a:ext>
            </a:extLst>
          </p:cNvPr>
          <p:cNvSpPr txBox="1"/>
          <p:nvPr/>
        </p:nvSpPr>
        <p:spPr>
          <a:xfrm>
            <a:off x="3666102" y="2057846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1011CC-018C-D060-1994-94D1BE480602}"/>
              </a:ext>
            </a:extLst>
          </p:cNvPr>
          <p:cNvSpPr txBox="1"/>
          <p:nvPr/>
        </p:nvSpPr>
        <p:spPr>
          <a:xfrm>
            <a:off x="3666102" y="2741680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4B114E-5C20-31FA-5880-B59DE06FA3F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656967" y="1619945"/>
            <a:ext cx="574199" cy="36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DBDFCC-098A-C41D-79F7-DC676C690B7C}"/>
              </a:ext>
            </a:extLst>
          </p:cNvPr>
          <p:cNvSpPr txBox="1"/>
          <p:nvPr/>
        </p:nvSpPr>
        <p:spPr>
          <a:xfrm>
            <a:off x="2706130" y="1550396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B0A47A-20B0-89EF-99A9-CB71B5E530C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2708605" y="2292724"/>
            <a:ext cx="647066" cy="9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550271-A83B-39F5-0B05-84BEFD613BE2}"/>
              </a:ext>
            </a:extLst>
          </p:cNvPr>
          <p:cNvSpPr txBox="1"/>
          <p:nvPr/>
        </p:nvSpPr>
        <p:spPr>
          <a:xfrm>
            <a:off x="2741375" y="2320033"/>
            <a:ext cx="55619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C608AF-C107-B643-31C1-7AE8E557DC1A}"/>
              </a:ext>
            </a:extLst>
          </p:cNvPr>
          <p:cNvCxnSpPr>
            <a:cxnSpLocks/>
          </p:cNvCxnSpPr>
          <p:nvPr/>
        </p:nvCxnSpPr>
        <p:spPr>
          <a:xfrm flipH="1">
            <a:off x="908536" y="2557313"/>
            <a:ext cx="843911" cy="299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BF72F8-D3D3-E653-8006-33467C5BAEEF}"/>
              </a:ext>
            </a:extLst>
          </p:cNvPr>
          <p:cNvSpPr txBox="1"/>
          <p:nvPr/>
        </p:nvSpPr>
        <p:spPr>
          <a:xfrm>
            <a:off x="1155166" y="2713501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D7C3838-F4EE-DAEE-1447-D7F3660A676E}"/>
              </a:ext>
            </a:extLst>
          </p:cNvPr>
          <p:cNvCxnSpPr>
            <a:cxnSpLocks/>
            <a:stCxn id="46" idx="3"/>
          </p:cNvCxnSpPr>
          <p:nvPr/>
        </p:nvCxnSpPr>
        <p:spPr>
          <a:xfrm flipH="1">
            <a:off x="855924" y="2376771"/>
            <a:ext cx="878489" cy="4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F05DEB-93ED-BE4D-8900-2481A5D55AB4}"/>
              </a:ext>
            </a:extLst>
          </p:cNvPr>
          <p:cNvSpPr txBox="1"/>
          <p:nvPr/>
        </p:nvSpPr>
        <p:spPr>
          <a:xfrm>
            <a:off x="1188906" y="2209353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9AF66E-FED6-789C-7972-98CFA7141066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91791" y="1821939"/>
            <a:ext cx="967244" cy="47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9F7D7D5-38CF-F381-F2C0-C42A1749D5C3}"/>
              </a:ext>
            </a:extLst>
          </p:cNvPr>
          <p:cNvSpPr txBox="1"/>
          <p:nvPr/>
        </p:nvSpPr>
        <p:spPr>
          <a:xfrm>
            <a:off x="1021033" y="1881429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rgbClr val="00B050"/>
                </a:solidFill>
              </a:rPr>
              <a:t>Depends 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6D1124-BD4B-455D-52C8-B54D8F345CF4}"/>
              </a:ext>
            </a:extLst>
          </p:cNvPr>
          <p:cNvSpPr/>
          <p:nvPr/>
        </p:nvSpPr>
        <p:spPr>
          <a:xfrm>
            <a:off x="2229264" y="2663474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5FD7A64-E594-28C6-CF21-EA0B9971946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522" t="61185" r="85209" b="23670"/>
          <a:stretch/>
        </p:blipFill>
        <p:spPr>
          <a:xfrm>
            <a:off x="2086123" y="2767015"/>
            <a:ext cx="548189" cy="13709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D3A4A5C-B861-BAA3-3F6F-0E6833073EF0}"/>
              </a:ext>
            </a:extLst>
          </p:cNvPr>
          <p:cNvSpPr/>
          <p:nvPr/>
        </p:nvSpPr>
        <p:spPr>
          <a:xfrm>
            <a:off x="1927180" y="1848343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11E7E9-8BDD-E2F5-C6C6-0723C7C2C9E6}"/>
              </a:ext>
            </a:extLst>
          </p:cNvPr>
          <p:cNvSpPr/>
          <p:nvPr/>
        </p:nvSpPr>
        <p:spPr>
          <a:xfrm>
            <a:off x="2424110" y="1852792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EE2CF4-A527-C99A-265B-24AACE6DC71F}"/>
              </a:ext>
            </a:extLst>
          </p:cNvPr>
          <p:cNvSpPr txBox="1"/>
          <p:nvPr/>
        </p:nvSpPr>
        <p:spPr>
          <a:xfrm>
            <a:off x="1801288" y="1620507"/>
            <a:ext cx="4624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Temp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2ACB0E-4CA5-3AA5-1B7D-3B05CD033BB7}"/>
              </a:ext>
            </a:extLst>
          </p:cNvPr>
          <p:cNvSpPr txBox="1"/>
          <p:nvPr/>
        </p:nvSpPr>
        <p:spPr>
          <a:xfrm>
            <a:off x="2222312" y="1608782"/>
            <a:ext cx="621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Alcohol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151D93-34E9-F599-B352-102F9A209C9E}"/>
              </a:ext>
            </a:extLst>
          </p:cNvPr>
          <p:cNvSpPr txBox="1"/>
          <p:nvPr/>
        </p:nvSpPr>
        <p:spPr>
          <a:xfrm>
            <a:off x="5398028" y="1000311"/>
            <a:ext cx="3166882" cy="13234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Relationships:</a:t>
            </a:r>
          </a:p>
          <a:p>
            <a:pPr lvl="1"/>
            <a:r>
              <a:rPr lang="en-US" sz="1000" dirty="0"/>
              <a:t>Yeast </a:t>
            </a:r>
            <a:r>
              <a:rPr lang="en-US" sz="1000" dirty="0">
                <a:solidFill>
                  <a:srgbClr val="0070C0"/>
                </a:solidFill>
              </a:rPr>
              <a:t>depends on </a:t>
            </a:r>
            <a:r>
              <a:rPr lang="en-US" sz="1000" dirty="0"/>
              <a:t>T</a:t>
            </a:r>
          </a:p>
          <a:p>
            <a:pPr lvl="1"/>
            <a:r>
              <a:rPr lang="en-US" sz="1000" dirty="0"/>
              <a:t>Yeast </a:t>
            </a:r>
            <a:r>
              <a:rPr lang="en-US" sz="1000" dirty="0">
                <a:solidFill>
                  <a:srgbClr val="0070C0"/>
                </a:solidFill>
              </a:rPr>
              <a:t>depends on </a:t>
            </a:r>
            <a:r>
              <a:rPr lang="en-US" sz="1000" dirty="0"/>
              <a:t>CO2</a:t>
            </a:r>
          </a:p>
          <a:p>
            <a:pPr lvl="1"/>
            <a:r>
              <a:rPr lang="en-US" sz="1000" dirty="0"/>
              <a:t>Yeast </a:t>
            </a:r>
            <a:r>
              <a:rPr lang="en-US" sz="1000" dirty="0">
                <a:solidFill>
                  <a:srgbClr val="0070C0"/>
                </a:solidFill>
              </a:rPr>
              <a:t>depends on </a:t>
            </a:r>
            <a:r>
              <a:rPr lang="en-US" sz="1000" dirty="0"/>
              <a:t>OH</a:t>
            </a:r>
          </a:p>
          <a:p>
            <a:pPr lvl="1"/>
            <a:r>
              <a:rPr lang="en-US" sz="1000" dirty="0"/>
              <a:t>L </a:t>
            </a:r>
            <a:r>
              <a:rPr lang="en-US" sz="1000" dirty="0">
                <a:solidFill>
                  <a:srgbClr val="0070C0"/>
                </a:solidFill>
              </a:rPr>
              <a:t>depends on </a:t>
            </a:r>
            <a:r>
              <a:rPr lang="en-US" sz="1000" dirty="0"/>
              <a:t>Yeast</a:t>
            </a:r>
          </a:p>
          <a:p>
            <a:pPr lvl="1"/>
            <a:r>
              <a:rPr lang="en-US" sz="1000" dirty="0"/>
              <a:t>nutrients </a:t>
            </a:r>
            <a:r>
              <a:rPr lang="en-US" sz="1000" dirty="0">
                <a:solidFill>
                  <a:srgbClr val="0070C0"/>
                </a:solidFill>
              </a:rPr>
              <a:t>depends on </a:t>
            </a:r>
            <a:r>
              <a:rPr lang="en-US" sz="1000" dirty="0"/>
              <a:t>Yeast</a:t>
            </a:r>
          </a:p>
          <a:p>
            <a:pPr lvl="1"/>
            <a:r>
              <a:rPr lang="en-US" sz="1000" dirty="0"/>
              <a:t>Nutrients </a:t>
            </a:r>
            <a:r>
              <a:rPr lang="en-US" sz="1000" dirty="0">
                <a:solidFill>
                  <a:srgbClr val="0070C0"/>
                </a:solidFill>
              </a:rPr>
              <a:t>contains</a:t>
            </a:r>
            <a:r>
              <a:rPr lang="en-US" sz="1000" dirty="0"/>
              <a:t> I </a:t>
            </a:r>
          </a:p>
          <a:p>
            <a:pPr lvl="1"/>
            <a:r>
              <a:rPr lang="en-US" sz="1000" dirty="0"/>
              <a:t>Nutrients </a:t>
            </a:r>
            <a:r>
              <a:rPr lang="en-US" sz="1000" dirty="0">
                <a:solidFill>
                  <a:srgbClr val="0070C0"/>
                </a:solidFill>
              </a:rPr>
              <a:t>contains </a:t>
            </a:r>
            <a:r>
              <a:rPr lang="en-US" sz="10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7720585-FF57-FEB9-D41F-1FB1747ADB38}"/>
              </a:ext>
            </a:extLst>
          </p:cNvPr>
          <p:cNvSpPr/>
          <p:nvPr/>
        </p:nvSpPr>
        <p:spPr>
          <a:xfrm>
            <a:off x="0" y="1001758"/>
            <a:ext cx="5250556" cy="2587256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9C3C323-1E9F-41E1-54F2-93899F237D03}"/>
              </a:ext>
            </a:extLst>
          </p:cNvPr>
          <p:cNvSpPr/>
          <p:nvPr/>
        </p:nvSpPr>
        <p:spPr>
          <a:xfrm>
            <a:off x="3105666" y="1538111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2D978B-19AF-F8E5-8C92-3D4C4B0D4FDA}"/>
              </a:ext>
            </a:extLst>
          </p:cNvPr>
          <p:cNvSpPr/>
          <p:nvPr/>
        </p:nvSpPr>
        <p:spPr>
          <a:xfrm>
            <a:off x="3105666" y="1381266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8909EB-C31A-3B2B-0405-0ABE9EAF8EE9}"/>
              </a:ext>
            </a:extLst>
          </p:cNvPr>
          <p:cNvSpPr/>
          <p:nvPr/>
        </p:nvSpPr>
        <p:spPr>
          <a:xfrm>
            <a:off x="3529719" y="2995222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3B1BD9-22F0-FC76-6556-320D3C9A5169}"/>
              </a:ext>
            </a:extLst>
          </p:cNvPr>
          <p:cNvSpPr/>
          <p:nvPr/>
        </p:nvSpPr>
        <p:spPr>
          <a:xfrm>
            <a:off x="3539759" y="2334698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DD693AA-2038-7F10-9513-B74B52EC29B9}"/>
              </a:ext>
            </a:extLst>
          </p:cNvPr>
          <p:cNvSpPr/>
          <p:nvPr/>
        </p:nvSpPr>
        <p:spPr>
          <a:xfrm>
            <a:off x="4192722" y="1592163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293BD4F-377F-6886-AF85-978662DAA015}"/>
              </a:ext>
            </a:extLst>
          </p:cNvPr>
          <p:cNvSpPr/>
          <p:nvPr/>
        </p:nvSpPr>
        <p:spPr>
          <a:xfrm>
            <a:off x="4622063" y="2274982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242D7CB-ED0B-4159-A35D-BB64EDAA3A98}"/>
              </a:ext>
            </a:extLst>
          </p:cNvPr>
          <p:cNvSpPr/>
          <p:nvPr/>
        </p:nvSpPr>
        <p:spPr>
          <a:xfrm>
            <a:off x="4622062" y="3033572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77C80CA-6AEF-789F-A9B8-43D78F802579}"/>
              </a:ext>
            </a:extLst>
          </p:cNvPr>
          <p:cNvSpPr/>
          <p:nvPr/>
        </p:nvSpPr>
        <p:spPr>
          <a:xfrm>
            <a:off x="3314355" y="1955318"/>
            <a:ext cx="1542877" cy="1470094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61AB39-2ECC-5B93-2340-7FF5F67D83C3}"/>
              </a:ext>
            </a:extLst>
          </p:cNvPr>
          <p:cNvSpPr txBox="1"/>
          <p:nvPr/>
        </p:nvSpPr>
        <p:spPr>
          <a:xfrm>
            <a:off x="3709472" y="1867697"/>
            <a:ext cx="12675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nutrients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F32728-0C0C-868D-F8C9-F044077B8617}"/>
              </a:ext>
            </a:extLst>
          </p:cNvPr>
          <p:cNvSpPr txBox="1"/>
          <p:nvPr/>
        </p:nvSpPr>
        <p:spPr>
          <a:xfrm>
            <a:off x="2641990" y="1284804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Carbon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438972-2535-B4E7-7B9C-A76819A060A6}"/>
              </a:ext>
            </a:extLst>
          </p:cNvPr>
          <p:cNvSpPr txBox="1"/>
          <p:nvPr/>
        </p:nvSpPr>
        <p:spPr>
          <a:xfrm>
            <a:off x="2666785" y="1443483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C_yest</a:t>
            </a:r>
            <a:endParaRPr lang="en-US" sz="9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BF5156-BC1D-35C5-040D-74AD98ED83E2}"/>
              </a:ext>
            </a:extLst>
          </p:cNvPr>
          <p:cNvSpPr txBox="1"/>
          <p:nvPr/>
        </p:nvSpPr>
        <p:spPr>
          <a:xfrm>
            <a:off x="4293753" y="1511744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C_L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6FE67F-3165-D7FF-2849-2020EA31276F}"/>
              </a:ext>
            </a:extLst>
          </p:cNvPr>
          <p:cNvSpPr txBox="1"/>
          <p:nvPr/>
        </p:nvSpPr>
        <p:spPr>
          <a:xfrm>
            <a:off x="4524664" y="2372566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C_I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6DB725-DCD4-3A66-9CC1-7ED2407C40AF}"/>
              </a:ext>
            </a:extLst>
          </p:cNvPr>
          <p:cNvSpPr txBox="1"/>
          <p:nvPr/>
        </p:nvSpPr>
        <p:spPr>
          <a:xfrm>
            <a:off x="4512781" y="3079665"/>
            <a:ext cx="372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C_V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39D016-9E3D-4530-4B51-47A075F0E0BF}"/>
              </a:ext>
            </a:extLst>
          </p:cNvPr>
          <p:cNvSpPr txBox="1"/>
          <p:nvPr/>
        </p:nvSpPr>
        <p:spPr>
          <a:xfrm>
            <a:off x="3265085" y="2371801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Con_y</a:t>
            </a:r>
            <a:endParaRPr lang="en-US" sz="9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363215-D349-53CD-5C25-7A37B89AB1DA}"/>
              </a:ext>
            </a:extLst>
          </p:cNvPr>
          <p:cNvSpPr txBox="1"/>
          <p:nvPr/>
        </p:nvSpPr>
        <p:spPr>
          <a:xfrm>
            <a:off x="3342437" y="3026052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C_y</a:t>
            </a:r>
            <a:endParaRPr lang="en-US" sz="9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E411CA-27F3-5945-EC4A-319C10CDA6C3}"/>
              </a:ext>
            </a:extLst>
          </p:cNvPr>
          <p:cNvSpPr/>
          <p:nvPr/>
        </p:nvSpPr>
        <p:spPr>
          <a:xfrm>
            <a:off x="4852865" y="2322254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5E7B701-53C4-24C4-98A3-54029CA7F30E}"/>
              </a:ext>
            </a:extLst>
          </p:cNvPr>
          <p:cNvSpPr/>
          <p:nvPr/>
        </p:nvSpPr>
        <p:spPr>
          <a:xfrm>
            <a:off x="4852864" y="3080844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74C8B7-94AF-1399-E341-5090DC50606E}"/>
              </a:ext>
            </a:extLst>
          </p:cNvPr>
          <p:cNvSpPr txBox="1"/>
          <p:nvPr/>
        </p:nvSpPr>
        <p:spPr>
          <a:xfrm>
            <a:off x="4755466" y="2419838"/>
            <a:ext cx="519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C_I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37656F-DC49-1DC6-AC79-3E186759F490}"/>
              </a:ext>
            </a:extLst>
          </p:cNvPr>
          <p:cNvSpPr txBox="1"/>
          <p:nvPr/>
        </p:nvSpPr>
        <p:spPr>
          <a:xfrm>
            <a:off x="4743583" y="3126937"/>
            <a:ext cx="372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C_V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2860F0-3C24-5562-AC69-857D5414DD07}"/>
              </a:ext>
            </a:extLst>
          </p:cNvPr>
          <p:cNvSpPr/>
          <p:nvPr/>
        </p:nvSpPr>
        <p:spPr>
          <a:xfrm>
            <a:off x="3181270" y="2664486"/>
            <a:ext cx="125069" cy="93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72ADB9A-CAFD-5D4C-8F5F-89B541903F67}"/>
              </a:ext>
            </a:extLst>
          </p:cNvPr>
          <p:cNvSpPr txBox="1"/>
          <p:nvPr/>
        </p:nvSpPr>
        <p:spPr>
          <a:xfrm>
            <a:off x="2924967" y="2695316"/>
            <a:ext cx="588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Conc_y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2418CFB-F11D-0A1C-F75C-8552E3E98FC3}"/>
              </a:ext>
            </a:extLst>
          </p:cNvPr>
          <p:cNvSpPr txBox="1"/>
          <p:nvPr/>
        </p:nvSpPr>
        <p:spPr>
          <a:xfrm>
            <a:off x="5393755" y="2368062"/>
            <a:ext cx="3171155" cy="163121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inputs/output mapping</a:t>
            </a:r>
            <a:r>
              <a:rPr lang="en-US" sz="1000" dirty="0"/>
              <a:t>            </a:t>
            </a:r>
          </a:p>
          <a:p>
            <a:r>
              <a:rPr lang="en-US" sz="1000" dirty="0"/>
              <a:t>              Temp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Yeast = T           </a:t>
            </a:r>
          </a:p>
          <a:p>
            <a:pPr indent="396875"/>
            <a:r>
              <a:rPr lang="en-US" sz="1000" dirty="0"/>
              <a:t>Alcohol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Yeast = OH</a:t>
            </a:r>
          </a:p>
          <a:p>
            <a:pPr indent="396875"/>
            <a:r>
              <a:rPr lang="en-US" sz="1000" dirty="0"/>
              <a:t>Carbon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L = CO2</a:t>
            </a:r>
          </a:p>
          <a:p>
            <a:pPr indent="396875"/>
            <a:r>
              <a:rPr lang="en-US" sz="1000" dirty="0"/>
              <a:t>C_yest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L = conc_yeast 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Yeast</a:t>
            </a:r>
          </a:p>
          <a:p>
            <a:pPr indent="396875"/>
            <a:r>
              <a:rPr lang="en-US" sz="1000" dirty="0"/>
              <a:t>Conc_y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nutrients = conc_yeast 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Yeast</a:t>
            </a:r>
          </a:p>
          <a:p>
            <a:pPr indent="396875"/>
            <a:r>
              <a:rPr lang="en-US" sz="1000" dirty="0"/>
              <a:t>Con_y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I = Conc_y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nutrients </a:t>
            </a:r>
          </a:p>
          <a:p>
            <a:pPr indent="396875"/>
            <a:r>
              <a:rPr lang="en-US" sz="1000" dirty="0"/>
              <a:t>C_y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V = Conc_y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nutrients </a:t>
            </a:r>
          </a:p>
          <a:p>
            <a:pPr indent="396875"/>
            <a:r>
              <a:rPr lang="en-US" sz="1000" dirty="0"/>
              <a:t>C_I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nutrients = C_I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I</a:t>
            </a:r>
          </a:p>
          <a:p>
            <a:pPr indent="396875"/>
            <a:r>
              <a:rPr lang="en-US" sz="1000" dirty="0"/>
              <a:t>C_I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nutrients = C_I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I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98C517-4A56-FE76-5307-9E8BAA27B6B9}"/>
              </a:ext>
            </a:extLst>
          </p:cNvPr>
          <p:cNvSpPr txBox="1"/>
          <p:nvPr/>
        </p:nvSpPr>
        <p:spPr>
          <a:xfrm>
            <a:off x="5404080" y="4043376"/>
            <a:ext cx="3166882" cy="24622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Communication pattern = </a:t>
            </a:r>
            <a:r>
              <a:rPr lang="en-US" sz="1000" dirty="0">
                <a:solidFill>
                  <a:schemeClr val="tx1"/>
                </a:solidFill>
              </a:rPr>
              <a:t>Publish &amp; Subscribe </a:t>
            </a:r>
          </a:p>
        </p:txBody>
      </p:sp>
      <p:pic>
        <p:nvPicPr>
          <p:cNvPr id="2050" name="Picture 2" descr="Software Engineer icon PNG and SVG Vector Free Download">
            <a:extLst>
              <a:ext uri="{FF2B5EF4-FFF2-40B4-BE49-F238E27FC236}">
                <a16:creationId xmlns:a16="http://schemas.microsoft.com/office/drawing/2014/main" id="{37DC16AC-FB36-1C4D-B9BC-BD067E441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917" b="99167" l="4286" r="97143">
                        <a14:foregroundMark x1="15238" y1="99583" x2="82857" y2="85000"/>
                        <a14:foregroundMark x1="7619" y1="80000" x2="81905" y2="96667"/>
                        <a14:foregroundMark x1="23333" y1="81667" x2="72857" y2="81667"/>
                        <a14:foregroundMark x1="84286" y1="95833" x2="85238" y2="83750"/>
                        <a14:foregroundMark x1="90952" y1="77917" x2="90952" y2="77917"/>
                        <a14:foregroundMark x1="4286" y1="90833" x2="4286" y2="90833"/>
                        <a14:foregroundMark x1="95714" y1="90833" x2="95714" y2="90833"/>
                        <a14:foregroundMark x1="45714" y1="7917" x2="45714" y2="7917"/>
                        <a14:foregroundMark x1="95714" y1="92500" x2="95714" y2="92500"/>
                        <a14:foregroundMark x1="97143" y1="97500" x2="97143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621" y="198715"/>
            <a:ext cx="604648" cy="6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AEE7E78-63F0-F659-5EBD-825A760290E7}"/>
              </a:ext>
            </a:extLst>
          </p:cNvPr>
          <p:cNvSpPr txBox="1"/>
          <p:nvPr/>
        </p:nvSpPr>
        <p:spPr>
          <a:xfrm>
            <a:off x="7611553" y="184244"/>
            <a:ext cx="1438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Main user: </a:t>
            </a:r>
          </a:p>
          <a:p>
            <a:pPr algn="ctr"/>
            <a:r>
              <a:rPr lang="en-US" sz="1800" dirty="0"/>
              <a:t>integrator</a:t>
            </a:r>
          </a:p>
        </p:txBody>
      </p:sp>
    </p:spTree>
    <p:extLst>
      <p:ext uri="{BB962C8B-B14F-4D97-AF65-F5344CB8AC3E}">
        <p14:creationId xmlns:p14="http://schemas.microsoft.com/office/powerpoint/2010/main" val="18124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3" grpId="0"/>
      <p:bldP spid="35" grpId="0"/>
      <p:bldP spid="44" grpId="0"/>
      <p:bldP spid="46" grpId="0"/>
      <p:bldP spid="48" grpId="0"/>
      <p:bldP spid="49" grpId="0" animBg="1"/>
      <p:bldP spid="51" grpId="0" animBg="1"/>
      <p:bldP spid="52" grpId="0" animBg="1"/>
      <p:bldP spid="53" grpId="0"/>
      <p:bldP spid="54" grpId="0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7" grpId="0"/>
      <p:bldP spid="68" grpId="0"/>
      <p:bldP spid="70" grpId="0"/>
      <p:bldP spid="71" grpId="0"/>
      <p:bldP spid="72" grpId="0"/>
      <p:bldP spid="73" grpId="0"/>
      <p:bldP spid="74" grpId="0" animBg="1"/>
      <p:bldP spid="75" grpId="0" animBg="1"/>
      <p:bldP spid="76" grpId="0"/>
      <p:bldP spid="77" grpId="0"/>
      <p:bldP spid="78" grpId="0" animBg="1"/>
      <p:bldP spid="79" grpId="0"/>
      <p:bldP spid="83" grpId="0" animBg="1"/>
      <p:bldP spid="8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5D4D-7284-B45A-711E-97DC1EB20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0C055-5354-C26B-E7F0-A52E8FC9D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F319-D6E9-3EC4-257E-FD9578B7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83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54047-196E-B6A8-960F-CBD2200AF3D2}"/>
              </a:ext>
            </a:extLst>
          </p:cNvPr>
          <p:cNvSpPr txBox="1"/>
          <p:nvPr/>
        </p:nvSpPr>
        <p:spPr>
          <a:xfrm>
            <a:off x="2585241" y="1633118"/>
            <a:ext cx="3171155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Connections definition</a:t>
            </a:r>
            <a:endParaRPr lang="en-US" sz="1000" dirty="0"/>
          </a:p>
          <a:p>
            <a:r>
              <a:rPr lang="en-US" sz="1000" dirty="0"/>
              <a:t>     Temp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</a:t>
            </a:r>
            <a:r>
              <a:rPr lang="en-US" sz="1000" dirty="0" err="1"/>
              <a:t>Thermo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00B0F0"/>
                </a:solidFill>
              </a:rPr>
              <a:t>connects</a:t>
            </a:r>
            <a:r>
              <a:rPr lang="en-US" sz="1000" dirty="0"/>
              <a:t> T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Yeast           </a:t>
            </a:r>
          </a:p>
          <a:p>
            <a:r>
              <a:rPr lang="en-US" sz="1000" dirty="0"/>
              <a:t>     r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Yeast </a:t>
            </a:r>
            <a:r>
              <a:rPr lang="en-US" sz="1000" dirty="0">
                <a:solidFill>
                  <a:srgbClr val="00B0F0"/>
                </a:solidFill>
              </a:rPr>
              <a:t>connects</a:t>
            </a:r>
            <a:r>
              <a:rPr lang="en-US" sz="1000" dirty="0"/>
              <a:t> rate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</a:t>
            </a:r>
            <a:r>
              <a:rPr lang="en-US" sz="1000" dirty="0" err="1"/>
              <a:t>Thermo</a:t>
            </a:r>
            <a:r>
              <a:rPr lang="en-US" sz="1000" dirty="0"/>
              <a:t>           </a:t>
            </a:r>
          </a:p>
          <a:p>
            <a:r>
              <a:rPr lang="en-US" sz="1000" dirty="0"/>
              <a:t>     CO</a:t>
            </a:r>
            <a:r>
              <a:rPr lang="en-US" sz="600" dirty="0"/>
              <a:t>2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Sens_CO</a:t>
            </a:r>
            <a:r>
              <a:rPr lang="en-US" sz="600" dirty="0"/>
              <a:t>2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00B0F0"/>
                </a:solidFill>
              </a:rPr>
              <a:t>connects</a:t>
            </a:r>
            <a:r>
              <a:rPr lang="en-US" sz="1000" dirty="0"/>
              <a:t> C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Yeast         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07316C-62BB-F0F0-C0B3-70512EDE02F2}"/>
              </a:ext>
            </a:extLst>
          </p:cNvPr>
          <p:cNvGrpSpPr/>
          <p:nvPr/>
        </p:nvGrpSpPr>
        <p:grpSpPr>
          <a:xfrm>
            <a:off x="1114426" y="1857502"/>
            <a:ext cx="949570" cy="741266"/>
            <a:chOff x="2215882" y="2311230"/>
            <a:chExt cx="1266093" cy="988355"/>
          </a:xfrm>
        </p:grpSpPr>
        <p:pic>
          <p:nvPicPr>
            <p:cNvPr id="8" name="Picture 6" descr="Bacteria, baking, beer, bread, cooking, yeast icon - Download on Iconfinder">
              <a:extLst>
                <a:ext uri="{FF2B5EF4-FFF2-40B4-BE49-F238E27FC236}">
                  <a16:creationId xmlns:a16="http://schemas.microsoft.com/office/drawing/2014/main" id="{AFD563CA-37FF-C021-7867-F944A64DC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29297" y1="72852" x2="33789" y2="65430"/>
                          <a14:foregroundMark x1="50195" y1="71289" x2="65820" y2="63672"/>
                          <a14:foregroundMark x1="65820" y1="63672" x2="66016" y2="63477"/>
                          <a14:foregroundMark x1="71484" y1="47852" x2="71875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8" t="20801" r="18566" b="15812"/>
            <a:stretch/>
          </p:blipFill>
          <p:spPr bwMode="auto">
            <a:xfrm>
              <a:off x="2530103" y="2334462"/>
              <a:ext cx="692969" cy="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B51DAE-CB60-CC77-A2BE-85EC40D5E9D0}"/>
                </a:ext>
              </a:extLst>
            </p:cNvPr>
            <p:cNvSpPr txBox="1"/>
            <p:nvPr/>
          </p:nvSpPr>
          <p:spPr>
            <a:xfrm>
              <a:off x="2425262" y="2899474"/>
              <a:ext cx="797810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Yeast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E9E821F-EBB9-E4EF-57E3-7C5C43058F33}"/>
                </a:ext>
              </a:extLst>
            </p:cNvPr>
            <p:cNvSpPr/>
            <p:nvPr/>
          </p:nvSpPr>
          <p:spPr>
            <a:xfrm>
              <a:off x="2215882" y="2311230"/>
              <a:ext cx="1266093" cy="971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62136C-7E1F-270E-6254-D97B55D10067}"/>
              </a:ext>
            </a:extLst>
          </p:cNvPr>
          <p:cNvGrpSpPr/>
          <p:nvPr/>
        </p:nvGrpSpPr>
        <p:grpSpPr>
          <a:xfrm>
            <a:off x="1155821" y="2885174"/>
            <a:ext cx="828688" cy="728552"/>
            <a:chOff x="2215882" y="2311230"/>
            <a:chExt cx="1266093" cy="97140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23B415-9FD9-0DCC-C3B2-36703C31700B}"/>
                </a:ext>
              </a:extLst>
            </p:cNvPr>
            <p:cNvSpPr txBox="1"/>
            <p:nvPr/>
          </p:nvSpPr>
          <p:spPr>
            <a:xfrm>
              <a:off x="2295376" y="2931646"/>
              <a:ext cx="1028536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/>
                <a:t>Thermo</a:t>
              </a:r>
              <a:endParaRPr lang="en-US" sz="10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6015FE-0915-4D36-ECBA-18D1DDCBAD8D}"/>
                </a:ext>
              </a:extLst>
            </p:cNvPr>
            <p:cNvSpPr/>
            <p:nvPr/>
          </p:nvSpPr>
          <p:spPr>
            <a:xfrm>
              <a:off x="2215882" y="2311230"/>
              <a:ext cx="1266093" cy="971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5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1B7AD37E-C229-7801-F990-F9657EF4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0" y="1996909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4F0240-4887-B05C-49CA-B8FD601CA122}"/>
              </a:ext>
            </a:extLst>
          </p:cNvPr>
          <p:cNvSpPr txBox="1"/>
          <p:nvPr/>
        </p:nvSpPr>
        <p:spPr>
          <a:xfrm>
            <a:off x="304926" y="2372401"/>
            <a:ext cx="47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Sens_CO</a:t>
            </a:r>
            <a:r>
              <a:rPr lang="en-US" sz="600" dirty="0"/>
              <a:t>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548DB3-441F-3CB2-4CC6-B16B03B655F6}"/>
              </a:ext>
            </a:extLst>
          </p:cNvPr>
          <p:cNvSpPr/>
          <p:nvPr/>
        </p:nvSpPr>
        <p:spPr>
          <a:xfrm>
            <a:off x="298516" y="1974637"/>
            <a:ext cx="460309" cy="7045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89871E-31C8-2281-FA3F-44D253D91FD0}"/>
              </a:ext>
            </a:extLst>
          </p:cNvPr>
          <p:cNvGrpSpPr/>
          <p:nvPr/>
        </p:nvGrpSpPr>
        <p:grpSpPr>
          <a:xfrm>
            <a:off x="731578" y="2244156"/>
            <a:ext cx="109438" cy="134962"/>
            <a:chOff x="731578" y="2244156"/>
            <a:chExt cx="109438" cy="13496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BA5652A-F9F8-E689-7B33-70A20EBEE41F}"/>
                </a:ext>
              </a:extLst>
            </p:cNvPr>
            <p:cNvSpPr/>
            <p:nvPr/>
          </p:nvSpPr>
          <p:spPr>
            <a:xfrm>
              <a:off x="731578" y="2244156"/>
              <a:ext cx="109438" cy="13496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C8F41B2-F960-789B-A913-F75A153B9397}"/>
                </a:ext>
              </a:extLst>
            </p:cNvPr>
            <p:cNvSpPr/>
            <p:nvPr/>
          </p:nvSpPr>
          <p:spPr>
            <a:xfrm rot="5562141">
              <a:off x="752417" y="2291464"/>
              <a:ext cx="69940" cy="50198"/>
            </a:xfrm>
            <a:prstGeom prst="triangl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F1BA11-EEE9-4976-933F-8F3BE05B9B5C}"/>
              </a:ext>
            </a:extLst>
          </p:cNvPr>
          <p:cNvGrpSpPr/>
          <p:nvPr/>
        </p:nvGrpSpPr>
        <p:grpSpPr>
          <a:xfrm rot="5400000">
            <a:off x="1374595" y="2534024"/>
            <a:ext cx="109438" cy="134962"/>
            <a:chOff x="883978" y="2396556"/>
            <a:chExt cx="109438" cy="13496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1FBF0C0-B298-BF37-74E4-DF9E17324E8D}"/>
                </a:ext>
              </a:extLst>
            </p:cNvPr>
            <p:cNvSpPr/>
            <p:nvPr/>
          </p:nvSpPr>
          <p:spPr>
            <a:xfrm>
              <a:off x="883978" y="2396556"/>
              <a:ext cx="109438" cy="13496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BDB412A-CBA2-8F60-59C1-99CF658E73B0}"/>
                </a:ext>
              </a:extLst>
            </p:cNvPr>
            <p:cNvSpPr/>
            <p:nvPr/>
          </p:nvSpPr>
          <p:spPr>
            <a:xfrm rot="5562141">
              <a:off x="904817" y="2443864"/>
              <a:ext cx="69940" cy="50198"/>
            </a:xfrm>
            <a:prstGeom prst="triangl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FB7360-1C15-7FF5-3E7E-D524A7FC081A}"/>
              </a:ext>
            </a:extLst>
          </p:cNvPr>
          <p:cNvGrpSpPr/>
          <p:nvPr/>
        </p:nvGrpSpPr>
        <p:grpSpPr>
          <a:xfrm rot="16200000">
            <a:off x="1725413" y="2816585"/>
            <a:ext cx="109438" cy="134962"/>
            <a:chOff x="731578" y="2244156"/>
            <a:chExt cx="109438" cy="13496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AA216BB-CCEF-CB1D-7F31-6AD07733242D}"/>
                </a:ext>
              </a:extLst>
            </p:cNvPr>
            <p:cNvSpPr/>
            <p:nvPr/>
          </p:nvSpPr>
          <p:spPr>
            <a:xfrm>
              <a:off x="731578" y="2244156"/>
              <a:ext cx="109438" cy="13496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1FA4D4A-B36E-DE34-7B99-EBF5EAE6EBE2}"/>
                </a:ext>
              </a:extLst>
            </p:cNvPr>
            <p:cNvSpPr/>
            <p:nvPr/>
          </p:nvSpPr>
          <p:spPr>
            <a:xfrm rot="5562141">
              <a:off x="752417" y="2291464"/>
              <a:ext cx="69940" cy="50198"/>
            </a:xfrm>
            <a:prstGeom prst="triangl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pic>
        <p:nvPicPr>
          <p:cNvPr id="1026" name="Picture 2" descr="High Temperature icon PNG and SVG Vector Free Download">
            <a:extLst>
              <a:ext uri="{FF2B5EF4-FFF2-40B4-BE49-F238E27FC236}">
                <a16:creationId xmlns:a16="http://schemas.microsoft.com/office/drawing/2014/main" id="{B3EBAB89-8DC2-3332-BC0D-765F3045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62" b="97231" l="3226" r="99355">
                        <a14:foregroundMark x1="25806" y1="61538" x2="25806" y2="61538"/>
                        <a14:foregroundMark x1="24516" y1="59077" x2="26452" y2="45231"/>
                        <a14:foregroundMark x1="24516" y1="41231" x2="24516" y2="14769"/>
                        <a14:foregroundMark x1="86452" y1="25846" x2="91613" y2="25846"/>
                        <a14:foregroundMark x1="85161" y1="16923" x2="89677" y2="16615"/>
                        <a14:foregroundMark x1="65161" y1="44000" x2="67742" y2="20923"/>
                        <a14:foregroundMark x1="67742" y1="20923" x2="67097" y2="20923"/>
                        <a14:foregroundMark x1="83871" y1="36308" x2="99355" y2="35692"/>
                        <a14:foregroundMark x1="83871" y1="45846" x2="89677" y2="44923"/>
                        <a14:foregroundMark x1="85161" y1="54769" x2="90968" y2="54769"/>
                        <a14:foregroundMark x1="81290" y1="73231" x2="80000" y2="68923"/>
                        <a14:foregroundMark x1="79355" y1="88923" x2="83226" y2="78462"/>
                        <a14:foregroundMark x1="6452" y1="75385" x2="20645" y2="92000"/>
                        <a14:foregroundMark x1="20645" y1="92000" x2="69032" y2="92615"/>
                        <a14:foregroundMark x1="69032" y1="92615" x2="77419" y2="88615"/>
                        <a14:foregroundMark x1="5806" y1="76308" x2="43871" y2="64923"/>
                        <a14:foregroundMark x1="43871" y1="64923" x2="43871" y2="64923"/>
                        <a14:foregroundMark x1="28387" y1="94769" x2="54194" y2="60923"/>
                        <a14:foregroundMark x1="54194" y1="60923" x2="56774" y2="39385"/>
                        <a14:foregroundMark x1="28387" y1="48615" x2="41290" y2="2769"/>
                        <a14:foregroundMark x1="58065" y1="35385" x2="58710" y2="6154"/>
                        <a14:foregroundMark x1="63871" y1="16615" x2="61935" y2="6154"/>
                        <a14:foregroundMark x1="25806" y1="8000" x2="33548" y2="4000"/>
                        <a14:foregroundMark x1="45806" y1="2462" x2="54194" y2="3077"/>
                        <a14:foregroundMark x1="3226" y1="78462" x2="8387" y2="69846"/>
                        <a14:foregroundMark x1="72258" y1="90769" x2="67742" y2="71077"/>
                        <a14:foregroundMark x1="67097" y1="63385" x2="69677" y2="65231"/>
                        <a14:foregroundMark x1="12258" y1="67692" x2="20000" y2="63385"/>
                        <a14:foregroundMark x1="65161" y1="54769" x2="65161" y2="48000"/>
                        <a14:foregroundMark x1="29677" y1="96308" x2="15484" y2="91077"/>
                        <a14:foregroundMark x1="34839" y1="97231" x2="47097" y2="96000"/>
                        <a14:foregroundMark x1="58065" y1="96000" x2="58065" y2="96000"/>
                        <a14:foregroundMark x1="9032" y1="84923" x2="9032" y2="84923"/>
                        <a14:foregroundMark x1="94839" y1="45846" x2="94839" y2="45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43938" y="2971077"/>
            <a:ext cx="201031" cy="42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1D0F1D5-100D-B448-9574-F94F292111A1}"/>
              </a:ext>
            </a:extLst>
          </p:cNvPr>
          <p:cNvGrpSpPr/>
          <p:nvPr/>
        </p:nvGrpSpPr>
        <p:grpSpPr>
          <a:xfrm>
            <a:off x="1354340" y="2818117"/>
            <a:ext cx="134962" cy="109438"/>
            <a:chOff x="1353444" y="2700660"/>
            <a:chExt cx="134962" cy="10943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98660F4-A52E-901B-A1AA-2E2E81B922A2}"/>
                </a:ext>
              </a:extLst>
            </p:cNvPr>
            <p:cNvSpPr/>
            <p:nvPr/>
          </p:nvSpPr>
          <p:spPr>
            <a:xfrm rot="5400000">
              <a:off x="1366206" y="2687898"/>
              <a:ext cx="109438" cy="13496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C22621C-180F-05C9-E0D5-272CFA418CA0}"/>
                </a:ext>
              </a:extLst>
            </p:cNvPr>
            <p:cNvSpPr/>
            <p:nvPr/>
          </p:nvSpPr>
          <p:spPr>
            <a:xfrm rot="10800000">
              <a:off x="1385955" y="2730964"/>
              <a:ext cx="69940" cy="50198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AC532E-A2C3-B7D1-283C-F86CFAA6B0A7}"/>
              </a:ext>
            </a:extLst>
          </p:cNvPr>
          <p:cNvGrpSpPr/>
          <p:nvPr/>
        </p:nvGrpSpPr>
        <p:grpSpPr>
          <a:xfrm rot="10800000">
            <a:off x="1711755" y="2521456"/>
            <a:ext cx="134962" cy="109438"/>
            <a:chOff x="1353444" y="2700660"/>
            <a:chExt cx="134962" cy="10943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E01965B-C70A-D3F2-2386-FD4FE39504A6}"/>
                </a:ext>
              </a:extLst>
            </p:cNvPr>
            <p:cNvSpPr/>
            <p:nvPr/>
          </p:nvSpPr>
          <p:spPr>
            <a:xfrm rot="5400000">
              <a:off x="1366206" y="2687898"/>
              <a:ext cx="109438" cy="13496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FAD0016-BC0B-F591-E0D8-DA71D9C43A6E}"/>
                </a:ext>
              </a:extLst>
            </p:cNvPr>
            <p:cNvSpPr/>
            <p:nvPr/>
          </p:nvSpPr>
          <p:spPr>
            <a:xfrm rot="10800000">
              <a:off x="1385955" y="2730964"/>
              <a:ext cx="69940" cy="50198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0E58BE-7F10-EABD-5AAE-CCA2EF780C05}"/>
              </a:ext>
            </a:extLst>
          </p:cNvPr>
          <p:cNvGrpSpPr/>
          <p:nvPr/>
        </p:nvGrpSpPr>
        <p:grpSpPr>
          <a:xfrm rot="16200000">
            <a:off x="1047435" y="2122215"/>
            <a:ext cx="134962" cy="109438"/>
            <a:chOff x="1353444" y="2700660"/>
            <a:chExt cx="134962" cy="10943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0209839-E5EE-F844-C9C5-F4CAB2456B33}"/>
                </a:ext>
              </a:extLst>
            </p:cNvPr>
            <p:cNvSpPr/>
            <p:nvPr/>
          </p:nvSpPr>
          <p:spPr>
            <a:xfrm rot="5400000">
              <a:off x="1366206" y="2687898"/>
              <a:ext cx="109438" cy="13496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54079291-C97F-1B0F-EBC9-8AE2921DC308}"/>
                </a:ext>
              </a:extLst>
            </p:cNvPr>
            <p:cNvSpPr/>
            <p:nvPr/>
          </p:nvSpPr>
          <p:spPr>
            <a:xfrm rot="10800000">
              <a:off x="1385955" y="2730964"/>
              <a:ext cx="69940" cy="50198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4B0146D-331E-7FD0-5637-09E690525A0E}"/>
              </a:ext>
            </a:extLst>
          </p:cNvPr>
          <p:cNvSpPr txBox="1"/>
          <p:nvPr/>
        </p:nvSpPr>
        <p:spPr>
          <a:xfrm>
            <a:off x="676859" y="2338412"/>
            <a:ext cx="383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</a:t>
            </a:r>
            <a:r>
              <a:rPr lang="en-US" sz="500" dirty="0"/>
              <a:t>2</a:t>
            </a:r>
            <a:endParaRPr lang="LID4096" sz="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A4AA5D-10E1-06FA-6136-F2C334D114B1}"/>
              </a:ext>
            </a:extLst>
          </p:cNvPr>
          <p:cNvSpPr txBox="1"/>
          <p:nvPr/>
        </p:nvSpPr>
        <p:spPr>
          <a:xfrm>
            <a:off x="925637" y="1940291"/>
            <a:ext cx="5197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</a:t>
            </a:r>
            <a:endParaRPr lang="LID4096" sz="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53EF32-F5CD-5363-0FAA-438A86AC0BA8}"/>
              </a:ext>
            </a:extLst>
          </p:cNvPr>
          <p:cNvSpPr txBox="1"/>
          <p:nvPr/>
        </p:nvSpPr>
        <p:spPr>
          <a:xfrm>
            <a:off x="1791381" y="2726330"/>
            <a:ext cx="4603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Temp</a:t>
            </a:r>
            <a:endParaRPr lang="LID4096" sz="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B2F2A6-1086-0CDC-5CC6-4C55478809D8}"/>
              </a:ext>
            </a:extLst>
          </p:cNvPr>
          <p:cNvSpPr txBox="1"/>
          <p:nvPr/>
        </p:nvSpPr>
        <p:spPr>
          <a:xfrm>
            <a:off x="1791381" y="2538660"/>
            <a:ext cx="2354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</a:t>
            </a:r>
            <a:endParaRPr lang="LID4096" sz="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C75ADB-65BA-176D-EDA4-F11FC1CD6CE6}"/>
              </a:ext>
            </a:extLst>
          </p:cNvPr>
          <p:cNvSpPr txBox="1"/>
          <p:nvPr/>
        </p:nvSpPr>
        <p:spPr>
          <a:xfrm>
            <a:off x="1033657" y="2700371"/>
            <a:ext cx="373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rate</a:t>
            </a:r>
            <a:endParaRPr lang="LID4096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0F6AC8-3C08-4491-915D-8DCE4FE99A34}"/>
              </a:ext>
            </a:extLst>
          </p:cNvPr>
          <p:cNvSpPr txBox="1"/>
          <p:nvPr/>
        </p:nvSpPr>
        <p:spPr>
          <a:xfrm>
            <a:off x="1188903" y="2526793"/>
            <a:ext cx="1887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</a:t>
            </a:r>
            <a:endParaRPr lang="LID4096" sz="5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4AA4274-834E-5FE3-AE31-77D39EAC4E67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 flipH="1">
            <a:off x="1421821" y="2656224"/>
            <a:ext cx="7493" cy="161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70BC78-B412-8E05-5C35-D9FB9CC42639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782982" y="2633449"/>
            <a:ext cx="8399" cy="2082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3DD0D6-014E-4643-1334-FEABF6EC515F}"/>
              </a:ext>
            </a:extLst>
          </p:cNvPr>
          <p:cNvCxnSpPr>
            <a:cxnSpLocks/>
            <a:stCxn id="18" idx="3"/>
            <a:endCxn id="37" idx="1"/>
          </p:cNvCxnSpPr>
          <p:nvPr/>
        </p:nvCxnSpPr>
        <p:spPr>
          <a:xfrm flipV="1">
            <a:off x="841016" y="2176934"/>
            <a:ext cx="219181" cy="134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++ - Free ui icons">
            <a:extLst>
              <a:ext uri="{FF2B5EF4-FFF2-40B4-BE49-F238E27FC236}">
                <a16:creationId xmlns:a16="http://schemas.microsoft.com/office/drawing/2014/main" id="{09336B32-0991-419F-875C-194BAA57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76" y="2927555"/>
            <a:ext cx="965209" cy="96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89F95F-E720-F4F1-2112-91574430F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96" y="3086676"/>
            <a:ext cx="646055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7,644 Java Icons - Free in SVG, PNG, ICO - IconScout">
            <a:extLst>
              <a:ext uri="{FF2B5EF4-FFF2-40B4-BE49-F238E27FC236}">
                <a16:creationId xmlns:a16="http://schemas.microsoft.com/office/drawing/2014/main" id="{D60AA971-FF24-F4B3-D74F-72AA4093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377" y="3051612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D6F9E34-6A38-6516-EDCE-EFA7C7BC80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16" b="89610" l="9667" r="92000">
                        <a14:foregroundMark x1="9833" y1="61364" x2="9833" y2="61364"/>
                        <a14:foregroundMark x1="22833" y1="50649" x2="24667" y2="50325"/>
                        <a14:foregroundMark x1="25500" y1="45779" x2="27500" y2="41234"/>
                        <a14:foregroundMark x1="20333" y1="51299" x2="51000" y2="50974"/>
                        <a14:foregroundMark x1="51000" y1="50974" x2="92000" y2="50974"/>
                        <a14:foregroundMark x1="19833" y1="58766" x2="89833" y2="62013"/>
                        <a14:foregroundMark x1="84167" y1="44156" x2="26500" y2="41234"/>
                        <a14:foregroundMark x1="26500" y1="41234" x2="21000" y2="36039"/>
                        <a14:foregroundMark x1="59667" y1="39935" x2="63333" y2="34740"/>
                        <a14:foregroundMark x1="48333" y1="63312" x2="59833" y2="61364"/>
                        <a14:foregroundMark x1="59833" y1="61364" x2="66667" y2="652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6519" y="2097513"/>
            <a:ext cx="1425648" cy="73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21AE-5722-4B87-A94F-76E5DF14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DSL for orchestration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0038E-AB66-4F94-B946-778BBFBB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84</a:t>
            </a:fld>
            <a:endParaRPr lang="en-150"/>
          </a:p>
        </p:txBody>
      </p:sp>
      <p:pic>
        <p:nvPicPr>
          <p:cNvPr id="16" name="Picture 2" descr="Domain-specific Languages: A Small Introduction | by Vassilios Karakoidas |  Medium">
            <a:extLst>
              <a:ext uri="{FF2B5EF4-FFF2-40B4-BE49-F238E27FC236}">
                <a16:creationId xmlns:a16="http://schemas.microsoft.com/office/drawing/2014/main" id="{574C22ED-EE3D-4675-99DD-421274289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16697" r="50655" b="19128"/>
          <a:stretch/>
        </p:blipFill>
        <p:spPr bwMode="auto">
          <a:xfrm>
            <a:off x="4150519" y="1167330"/>
            <a:ext cx="1821656" cy="140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onductor Stock Vector (Royalty Free) 51896158 | Shutterstock">
            <a:extLst>
              <a:ext uri="{FF2B5EF4-FFF2-40B4-BE49-F238E27FC236}">
                <a16:creationId xmlns:a16="http://schemas.microsoft.com/office/drawing/2014/main" id="{93198B38-B27D-4F32-86C2-BC8F43EF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097" y1="12857" x2="37097" y2="12857"/>
                        <a14:foregroundMark x1="53763" y1="21786" x2="53763" y2="21786"/>
                        <a14:foregroundMark x1="56989" y1="13571" x2="56989" y2="13571"/>
                        <a14:foregroundMark x1="57527" y1="10000" x2="57527" y2="10000"/>
                        <a14:foregroundMark x1="61828" y1="43571" x2="75269" y2="44643"/>
                        <a14:foregroundMark x1="36022" y1="18214" x2="36022" y2="18214"/>
                        <a14:foregroundMark x1="36022" y1="15714" x2="36022" y2="15714"/>
                        <a14:foregroundMark x1="51075" y1="25357" x2="51075" y2="25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158" y="1896174"/>
            <a:ext cx="1605574" cy="241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9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5F06-E0A2-496D-90C4-2A8864C5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8" y="175199"/>
            <a:ext cx="7556500" cy="539038"/>
          </a:xfrm>
        </p:spPr>
        <p:txBody>
          <a:bodyPr/>
          <a:lstStyle/>
          <a:p>
            <a:r>
              <a:rPr lang="en-US" dirty="0"/>
              <a:t>Orchestration example </a:t>
            </a:r>
            <a:r>
              <a:rPr lang="en-US" dirty="0" err="1"/>
              <a:t>cont</a:t>
            </a:r>
            <a:r>
              <a:rPr lang="en-US" dirty="0"/>
              <a:t> – textual DSL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6CA57-77C2-4BB3-AE8F-4880BAAB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DT orchestration – D.A. Manrique Negrin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F869-67BE-4094-B4C7-BDF05C38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85</a:t>
            </a:fld>
            <a:endParaRPr lang="en-1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483E7-DEEE-4FA5-826B-C618F4998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414" y="2787194"/>
            <a:ext cx="353746" cy="413742"/>
          </a:xfrm>
          <a:prstGeom prst="rect">
            <a:avLst/>
          </a:prstGeom>
        </p:spPr>
      </p:pic>
      <p:pic>
        <p:nvPicPr>
          <p:cNvPr id="7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5972CD3A-AB60-4C81-B974-F888B0E0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22" y="2189088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CE980C85-774F-41EB-ADDB-CD40967E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9" y="1562136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806A62-18A3-4041-B520-6137DE03C9C6}"/>
              </a:ext>
            </a:extLst>
          </p:cNvPr>
          <p:cNvSpPr txBox="1"/>
          <p:nvPr/>
        </p:nvSpPr>
        <p:spPr>
          <a:xfrm>
            <a:off x="762159" y="1636905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57FF0-E735-45C2-8529-2615E67C3A21}"/>
              </a:ext>
            </a:extLst>
          </p:cNvPr>
          <p:cNvSpPr txBox="1"/>
          <p:nvPr/>
        </p:nvSpPr>
        <p:spPr>
          <a:xfrm>
            <a:off x="683988" y="2303686"/>
            <a:ext cx="3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7B36C-9838-42D0-B305-DEF63FE94678}"/>
              </a:ext>
            </a:extLst>
          </p:cNvPr>
          <p:cNvSpPr txBox="1"/>
          <p:nvPr/>
        </p:nvSpPr>
        <p:spPr>
          <a:xfrm>
            <a:off x="742215" y="2834172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B5C313-7BDC-47DF-8E54-6ED74B4411EC}"/>
              </a:ext>
            </a:extLst>
          </p:cNvPr>
          <p:cNvSpPr/>
          <p:nvPr/>
        </p:nvSpPr>
        <p:spPr>
          <a:xfrm>
            <a:off x="250318" y="1562135"/>
            <a:ext cx="805242" cy="1776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E0D09B-E584-433B-A11F-AEBC2D8C1724}"/>
              </a:ext>
            </a:extLst>
          </p:cNvPr>
          <p:cNvGrpSpPr/>
          <p:nvPr/>
        </p:nvGrpSpPr>
        <p:grpSpPr>
          <a:xfrm>
            <a:off x="2569383" y="1505049"/>
            <a:ext cx="949570" cy="543037"/>
            <a:chOff x="2494560" y="1365333"/>
            <a:chExt cx="1266093" cy="7240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8B8334-A31B-4109-B7C0-280A102412C5}"/>
                </a:ext>
              </a:extLst>
            </p:cNvPr>
            <p:cNvSpPr/>
            <p:nvPr/>
          </p:nvSpPr>
          <p:spPr>
            <a:xfrm>
              <a:off x="2494560" y="1370665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8" name="Picture 8" descr="Leucine - Wikipedia">
              <a:extLst>
                <a:ext uri="{FF2B5EF4-FFF2-40B4-BE49-F238E27FC236}">
                  <a16:creationId xmlns:a16="http://schemas.microsoft.com/office/drawing/2014/main" id="{7339F483-A6C8-4000-A123-9EED4CB1A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78" y="1365333"/>
              <a:ext cx="1133856" cy="703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7543EF-CF9A-4C21-9CF3-184BF1FE68D9}"/>
              </a:ext>
            </a:extLst>
          </p:cNvPr>
          <p:cNvGrpSpPr/>
          <p:nvPr/>
        </p:nvGrpSpPr>
        <p:grpSpPr>
          <a:xfrm>
            <a:off x="2569383" y="2862086"/>
            <a:ext cx="949570" cy="539038"/>
            <a:chOff x="2494560" y="3174716"/>
            <a:chExt cx="1266093" cy="71871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EFC87F3-0E48-4FE0-91D4-8BA1A4DE4B20}"/>
                </a:ext>
              </a:extLst>
            </p:cNvPr>
            <p:cNvSpPr/>
            <p:nvPr/>
          </p:nvSpPr>
          <p:spPr>
            <a:xfrm>
              <a:off x="2494560" y="3174716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11F10499-3882-48EB-ABF7-1E6AE705B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397" y="3207667"/>
              <a:ext cx="794419" cy="676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DAB189-4007-43DF-A555-D90478232FB4}"/>
              </a:ext>
            </a:extLst>
          </p:cNvPr>
          <p:cNvGrpSpPr/>
          <p:nvPr/>
        </p:nvGrpSpPr>
        <p:grpSpPr>
          <a:xfrm>
            <a:off x="1412651" y="2098728"/>
            <a:ext cx="949570" cy="798833"/>
            <a:chOff x="2215882" y="2311230"/>
            <a:chExt cx="1266093" cy="1065110"/>
          </a:xfrm>
        </p:grpSpPr>
        <p:pic>
          <p:nvPicPr>
            <p:cNvPr id="23" name="Picture 6" descr="Bacteria, baking, beer, bread, cooking, yeast icon - Download on Iconfinder">
              <a:extLst>
                <a:ext uri="{FF2B5EF4-FFF2-40B4-BE49-F238E27FC236}">
                  <a16:creationId xmlns:a16="http://schemas.microsoft.com/office/drawing/2014/main" id="{E3A41772-37E6-4599-A93F-15FCDFBCB5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9297" y1="72852" x2="33789" y2="65430"/>
                          <a14:foregroundMark x1="50195" y1="71289" x2="65820" y2="63672"/>
                          <a14:foregroundMark x1="65820" y1="63672" x2="66016" y2="63477"/>
                          <a14:foregroundMark x1="71484" y1="47852" x2="71875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8" t="20801" r="18566" b="15812"/>
            <a:stretch/>
          </p:blipFill>
          <p:spPr bwMode="auto">
            <a:xfrm>
              <a:off x="2530103" y="2334462"/>
              <a:ext cx="692969" cy="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0C4A6C-D64A-46D6-AFB0-16BD56CEDB08}"/>
                </a:ext>
              </a:extLst>
            </p:cNvPr>
            <p:cNvSpPr txBox="1"/>
            <p:nvPr/>
          </p:nvSpPr>
          <p:spPr>
            <a:xfrm>
              <a:off x="2405657" y="2976229"/>
              <a:ext cx="803457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Yeast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ED84E75-C639-47AE-A7F6-4D2769EA1ED8}"/>
                </a:ext>
              </a:extLst>
            </p:cNvPr>
            <p:cNvSpPr/>
            <p:nvPr/>
          </p:nvSpPr>
          <p:spPr>
            <a:xfrm>
              <a:off x="2215882" y="2311230"/>
              <a:ext cx="1266093" cy="971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D0FC98E-4155-4F21-8CEE-652EDF703460}"/>
              </a:ext>
            </a:extLst>
          </p:cNvPr>
          <p:cNvSpPr txBox="1"/>
          <p:nvPr/>
        </p:nvSpPr>
        <p:spPr>
          <a:xfrm>
            <a:off x="2618972" y="1481235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5F41B9-BC35-43E1-94DC-55F97CC94432}"/>
              </a:ext>
            </a:extLst>
          </p:cNvPr>
          <p:cNvSpPr txBox="1"/>
          <p:nvPr/>
        </p:nvSpPr>
        <p:spPr>
          <a:xfrm>
            <a:off x="2578585" y="2833743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</a:t>
            </a:r>
          </a:p>
        </p:txBody>
      </p:sp>
      <p:pic>
        <p:nvPicPr>
          <p:cNvPr id="29" name="Picture 8" descr="Differential Equations">
            <a:extLst>
              <a:ext uri="{FF2B5EF4-FFF2-40B4-BE49-F238E27FC236}">
                <a16:creationId xmlns:a16="http://schemas.microsoft.com/office/drawing/2014/main" id="{9B62D3C2-6C7E-457D-918C-8BF48B76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50" y="1960428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Differential Equations">
            <a:extLst>
              <a:ext uri="{FF2B5EF4-FFF2-40B4-BE49-F238E27FC236}">
                <a16:creationId xmlns:a16="http://schemas.microsoft.com/office/drawing/2014/main" id="{F50ECB83-DA78-4715-B3A2-111CE03F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42" y="1304484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Formula FX icon PNG and SVG Vector Free Download">
            <a:extLst>
              <a:ext uri="{FF2B5EF4-FFF2-40B4-BE49-F238E27FC236}">
                <a16:creationId xmlns:a16="http://schemas.microsoft.com/office/drawing/2014/main" id="{A83B5A89-9C24-4597-A1D3-D7D3ECED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889" b="94667" l="6696" r="93750">
                        <a14:foregroundMark x1="75000" y1="53333" x2="75000" y2="53333"/>
                        <a14:foregroundMark x1="94196" y1="31556" x2="94196" y2="31556"/>
                        <a14:foregroundMark x1="56696" y1="5333" x2="56696" y2="5333"/>
                        <a14:foregroundMark x1="6696" y1="94667" x2="6696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05" y="2757433"/>
            <a:ext cx="356873" cy="3584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AE44CFE-3169-4D68-A07A-156509BC28E5}"/>
              </a:ext>
            </a:extLst>
          </p:cNvPr>
          <p:cNvSpPr/>
          <p:nvPr/>
        </p:nvSpPr>
        <p:spPr>
          <a:xfrm>
            <a:off x="271810" y="2700696"/>
            <a:ext cx="751160" cy="5898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78239AA-E136-47DA-ACF4-D2C669D6B60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522" t="77631" r="88623" b="7918"/>
          <a:stretch/>
        </p:blipFill>
        <p:spPr>
          <a:xfrm>
            <a:off x="1204154" y="1069325"/>
            <a:ext cx="395655" cy="130820"/>
          </a:xfrm>
          <a:prstGeom prst="rect">
            <a:avLst/>
          </a:prstGeom>
        </p:spPr>
      </p:pic>
      <p:pic>
        <p:nvPicPr>
          <p:cNvPr id="3074" name="Picture 2" descr="Clock - Free icons">
            <a:extLst>
              <a:ext uri="{FF2B5EF4-FFF2-40B4-BE49-F238E27FC236}">
                <a16:creationId xmlns:a16="http://schemas.microsoft.com/office/drawing/2014/main" id="{53143655-8DEF-4BAD-B96A-C85B328D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98" y="847714"/>
            <a:ext cx="484988" cy="4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5094B76-10ED-404C-A8E8-F97D1765838D}"/>
              </a:ext>
            </a:extLst>
          </p:cNvPr>
          <p:cNvSpPr/>
          <p:nvPr/>
        </p:nvSpPr>
        <p:spPr>
          <a:xfrm>
            <a:off x="1129486" y="1784490"/>
            <a:ext cx="1357039" cy="14436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5DF011F-40B3-4CB6-B092-98A751FF0CF8}"/>
              </a:ext>
            </a:extLst>
          </p:cNvPr>
          <p:cNvSpPr/>
          <p:nvPr/>
        </p:nvSpPr>
        <p:spPr>
          <a:xfrm>
            <a:off x="2542218" y="1134208"/>
            <a:ext cx="1383058" cy="253370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DD88C1-8E48-4742-AB0F-274DE01FCEF3}"/>
              </a:ext>
            </a:extLst>
          </p:cNvPr>
          <p:cNvSpPr/>
          <p:nvPr/>
        </p:nvSpPr>
        <p:spPr>
          <a:xfrm>
            <a:off x="1987974" y="2032557"/>
            <a:ext cx="125069" cy="1328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667C42F-FC4D-4E81-8266-4B18F69FD057}"/>
              </a:ext>
            </a:extLst>
          </p:cNvPr>
          <p:cNvSpPr/>
          <p:nvPr/>
        </p:nvSpPr>
        <p:spPr>
          <a:xfrm>
            <a:off x="2557342" y="1441140"/>
            <a:ext cx="125069" cy="1328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31D48E1-B432-4BED-A6EA-6ED0BA24665B}"/>
              </a:ext>
            </a:extLst>
          </p:cNvPr>
          <p:cNvSpPr/>
          <p:nvPr/>
        </p:nvSpPr>
        <p:spPr>
          <a:xfrm>
            <a:off x="2554607" y="2784827"/>
            <a:ext cx="125069" cy="1328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E2D75C-84CB-429C-8615-A63F500DE1A0}"/>
              </a:ext>
            </a:extLst>
          </p:cNvPr>
          <p:cNvSpPr txBox="1"/>
          <p:nvPr/>
        </p:nvSpPr>
        <p:spPr>
          <a:xfrm>
            <a:off x="4267742" y="3424723"/>
            <a:ext cx="189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Advantages: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Less verbose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Easier to use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Expressive enough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AFDEC-E525-430B-8E74-631AC22A1E0D}"/>
                  </a:ext>
                </a:extLst>
              </p:cNvPr>
              <p:cNvSpPr txBox="1"/>
              <p:nvPr/>
            </p:nvSpPr>
            <p:spPr>
              <a:xfrm>
                <a:off x="251554" y="3381212"/>
                <a:ext cx="819644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Δt</m:t>
                      </m:r>
                      <m:r>
                        <a:rPr lang="en-US" sz="1050">
                          <a:latin typeface="Cambria Math" panose="02040503050406030204" pitchFamily="18" charset="0"/>
                        </a:rPr>
                        <m:t>=2 </m:t>
                      </m:r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AFDEC-E525-430B-8E74-631AC22A1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54" y="3381212"/>
                <a:ext cx="819644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7D7EA4-C47F-B2A7-7AD4-0B8C8F6C5FF5}"/>
              </a:ext>
            </a:extLst>
          </p:cNvPr>
          <p:cNvSpPr txBox="1"/>
          <p:nvPr/>
        </p:nvSpPr>
        <p:spPr>
          <a:xfrm>
            <a:off x="4172117" y="1013430"/>
            <a:ext cx="1820669" cy="132343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trigger</a:t>
            </a:r>
            <a:r>
              <a:rPr lang="en-US" sz="800" dirty="0"/>
              <a:t>: </a:t>
            </a:r>
            <a:r>
              <a:rPr lang="en-US" sz="800" dirty="0" err="1">
                <a:solidFill>
                  <a:srgbClr val="0070C0"/>
                </a:solidFill>
              </a:rPr>
              <a:t>data_in</a:t>
            </a:r>
            <a:r>
              <a:rPr lang="en-US" sz="800" dirty="0"/>
              <a:t> OH</a:t>
            </a:r>
          </a:p>
          <a:p>
            <a:r>
              <a:rPr lang="en-US" sz="800" dirty="0"/>
              <a:t> </a:t>
            </a:r>
            <a:r>
              <a:rPr lang="en-US" sz="800" dirty="0">
                <a:solidFill>
                  <a:srgbClr val="00B050"/>
                </a:solidFill>
              </a:rPr>
              <a:t>configuration</a:t>
            </a:r>
            <a:r>
              <a:rPr lang="en-US" sz="800" dirty="0"/>
              <a:t>: </a:t>
            </a:r>
          </a:p>
          <a:p>
            <a:r>
              <a:rPr lang="en-US" sz="800" dirty="0"/>
              <a:t>            time = global_clock </a:t>
            </a:r>
            <a:r>
              <a:rPr lang="en-US" sz="800" dirty="0">
                <a:solidFill>
                  <a:srgbClr val="0070C0"/>
                </a:solidFill>
              </a:rPr>
              <a:t>[s]</a:t>
            </a:r>
          </a:p>
          <a:p>
            <a:r>
              <a:rPr lang="en-US" sz="800" dirty="0"/>
              <a:t>            </a:t>
            </a:r>
            <a:r>
              <a:rPr lang="en-US" sz="800" dirty="0">
                <a:solidFill>
                  <a:srgbClr val="0070C0"/>
                </a:solidFill>
              </a:rPr>
              <a:t>store</a:t>
            </a:r>
            <a:r>
              <a:rPr lang="en-US" sz="800" dirty="0"/>
              <a:t> output </a:t>
            </a:r>
            <a:r>
              <a:rPr lang="en-US" sz="800" dirty="0">
                <a:solidFill>
                  <a:srgbClr val="0070C0"/>
                </a:solidFill>
              </a:rPr>
              <a:t>as</a:t>
            </a:r>
            <a:r>
              <a:rPr lang="en-US" sz="800" dirty="0"/>
              <a:t> previous _states</a:t>
            </a:r>
            <a:endParaRPr lang="en-US" sz="800" dirty="0">
              <a:solidFill>
                <a:srgbClr val="0070C0"/>
              </a:solidFill>
            </a:endParaRPr>
          </a:p>
          <a:p>
            <a:r>
              <a:rPr lang="en-US" sz="800" dirty="0">
                <a:solidFill>
                  <a:srgbClr val="B6E0C8"/>
                </a:solidFill>
              </a:rPr>
              <a:t> </a:t>
            </a:r>
            <a:r>
              <a:rPr lang="en-US" sz="800" dirty="0">
                <a:solidFill>
                  <a:srgbClr val="61AC00"/>
                </a:solidFill>
              </a:rPr>
              <a:t>Execution</a:t>
            </a:r>
            <a:r>
              <a:rPr lang="en-US" sz="800" dirty="0"/>
              <a:t>:      </a:t>
            </a:r>
          </a:p>
          <a:p>
            <a:pPr marL="574675" indent="-228600">
              <a:buAutoNum type="arabicPeriod"/>
            </a:pPr>
            <a:r>
              <a:rPr lang="en-US" sz="800" dirty="0"/>
              <a:t>Yeast </a:t>
            </a:r>
          </a:p>
          <a:p>
            <a:pPr marL="574675" indent="-228600">
              <a:buAutoNum type="arabicPeriod"/>
            </a:pPr>
            <a:r>
              <a:rPr lang="en-US" sz="800" dirty="0">
                <a:solidFill>
                  <a:srgbClr val="61AC00"/>
                </a:solidFill>
              </a:rPr>
              <a:t>Concurrent</a:t>
            </a:r>
            <a:r>
              <a:rPr lang="en-US" sz="800" dirty="0">
                <a:solidFill>
                  <a:srgbClr val="0070C0"/>
                </a:solidFill>
              </a:rPr>
              <a:t>:</a:t>
            </a:r>
          </a:p>
          <a:p>
            <a:pPr marL="574675" lvl="1"/>
            <a:r>
              <a:rPr lang="en-US" sz="800" dirty="0">
                <a:solidFill>
                  <a:schemeClr val="tx1"/>
                </a:solidFill>
              </a:rPr>
              <a:t>L</a:t>
            </a:r>
          </a:p>
          <a:p>
            <a:pPr marL="574675" lvl="1"/>
            <a:r>
              <a:rPr lang="en-US" sz="800" dirty="0">
                <a:solidFill>
                  <a:schemeClr val="tx1"/>
                </a:solidFill>
              </a:rPr>
              <a:t>V</a:t>
            </a:r>
          </a:p>
          <a:p>
            <a:r>
              <a:rPr lang="en-US" sz="800" dirty="0"/>
              <a:t>       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CB09DA-DA4F-DE7C-4607-12B0C7876F7B}"/>
              </a:ext>
            </a:extLst>
          </p:cNvPr>
          <p:cNvSpPr txBox="1"/>
          <p:nvPr/>
        </p:nvSpPr>
        <p:spPr>
          <a:xfrm>
            <a:off x="6297152" y="827143"/>
            <a:ext cx="2071988" cy="10772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Execution</a:t>
            </a:r>
            <a:r>
              <a:rPr lang="en-US" sz="800" dirty="0"/>
              <a:t>:</a:t>
            </a:r>
          </a:p>
          <a:p>
            <a:pPr marL="228600"/>
            <a:r>
              <a:rPr lang="en-US" sz="800" dirty="0"/>
              <a:t>1.  Yeast </a:t>
            </a:r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configuration</a:t>
            </a:r>
            <a:r>
              <a:rPr lang="en-US" sz="800" dirty="0"/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t_step </a:t>
            </a:r>
            <a:r>
              <a:rPr lang="en-US" sz="800" dirty="0"/>
              <a:t>= 0.2 [ms]</a:t>
            </a:r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 Data_exchange</a:t>
            </a:r>
            <a:r>
              <a:rPr lang="en-US" sz="800" dirty="0">
                <a:solidFill>
                  <a:srgbClr val="0070C0"/>
                </a:solidFill>
              </a:rPr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 </a:t>
            </a:r>
            <a:r>
              <a:rPr lang="en-US" sz="800" dirty="0">
                <a:solidFill>
                  <a:schemeClr val="tx1"/>
                </a:solidFill>
              </a:rPr>
              <a:t>input</a:t>
            </a:r>
            <a:r>
              <a:rPr lang="en-US" sz="800" dirty="0">
                <a:solidFill>
                  <a:srgbClr val="0070C0"/>
                </a:solidFill>
              </a:rPr>
              <a:t> as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marL="346075"/>
            <a:r>
              <a:rPr lang="en-US" sz="800" dirty="0">
                <a:solidFill>
                  <a:schemeClr val="tx1"/>
                </a:solidFill>
              </a:rPr>
              <a:t>        output.conc_yeast  </a:t>
            </a:r>
            <a:r>
              <a:rPr lang="en-US" sz="800" dirty="0">
                <a:solidFill>
                  <a:srgbClr val="0070C0"/>
                </a:solidFill>
              </a:rPr>
              <a:t>as</a:t>
            </a:r>
            <a:r>
              <a:rPr lang="en-US" sz="800" dirty="0">
                <a:solidFill>
                  <a:schemeClr val="tx1"/>
                </a:solidFill>
              </a:rPr>
              <a:t> LIFO</a:t>
            </a:r>
          </a:p>
          <a:p>
            <a:pPr marL="346075"/>
            <a:r>
              <a:rPr lang="en-US" sz="800" dirty="0">
                <a:solidFill>
                  <a:schemeClr val="tx1"/>
                </a:solidFill>
              </a:rPr>
              <a:t>        output.rate_conc_yeast </a:t>
            </a:r>
            <a:r>
              <a:rPr lang="en-US" sz="800" dirty="0">
                <a:solidFill>
                  <a:srgbClr val="0070C0"/>
                </a:solidFill>
              </a:rPr>
              <a:t>as FIFO</a:t>
            </a:r>
            <a:r>
              <a:rPr lang="en-US" sz="800" dirty="0">
                <a:solidFill>
                  <a:srgbClr val="B6E0C8"/>
                </a:solidFill>
              </a:rPr>
              <a:t> </a:t>
            </a:r>
            <a:r>
              <a:rPr lang="en-US" sz="800" dirty="0"/>
              <a:t>         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7A6B50-AA06-ECEB-E114-2B799E1C6D11}"/>
              </a:ext>
            </a:extLst>
          </p:cNvPr>
          <p:cNvSpPr txBox="1"/>
          <p:nvPr/>
        </p:nvSpPr>
        <p:spPr>
          <a:xfrm>
            <a:off x="6314742" y="1954145"/>
            <a:ext cx="2071988" cy="181588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2. </a:t>
            </a:r>
            <a:r>
              <a:rPr lang="en-US" sz="800" dirty="0">
                <a:solidFill>
                  <a:srgbClr val="61AC00"/>
                </a:solidFill>
              </a:rPr>
              <a:t>Concurrent</a:t>
            </a:r>
            <a:r>
              <a:rPr lang="en-US" sz="800" dirty="0"/>
              <a:t>:</a:t>
            </a:r>
          </a:p>
          <a:p>
            <a:pPr marL="228600"/>
            <a:r>
              <a:rPr lang="en-US" sz="800" dirty="0"/>
              <a:t>L</a:t>
            </a:r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configuration</a:t>
            </a:r>
            <a:r>
              <a:rPr lang="en-US" sz="800" dirty="0"/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t_step </a:t>
            </a:r>
            <a:r>
              <a:rPr lang="en-US" sz="800" dirty="0"/>
              <a:t>= 0.2 [ms]</a:t>
            </a:r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 Data_exchange</a:t>
            </a:r>
            <a:r>
              <a:rPr lang="en-US" sz="800" dirty="0">
                <a:solidFill>
                  <a:srgbClr val="0070C0"/>
                </a:solidFill>
              </a:rPr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 </a:t>
            </a:r>
            <a:r>
              <a:rPr lang="en-US" sz="800" dirty="0">
                <a:solidFill>
                  <a:schemeClr val="tx1"/>
                </a:solidFill>
              </a:rPr>
              <a:t>input</a:t>
            </a:r>
            <a:r>
              <a:rPr lang="en-US" sz="800" dirty="0">
                <a:solidFill>
                  <a:srgbClr val="0070C0"/>
                </a:solidFill>
              </a:rPr>
              <a:t> as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marL="346075"/>
            <a:r>
              <a:rPr lang="en-US" sz="800" dirty="0">
                <a:solidFill>
                  <a:schemeClr val="tx1"/>
                </a:solidFill>
              </a:rPr>
              <a:t>        output.conc_yeast  </a:t>
            </a:r>
            <a:r>
              <a:rPr lang="en-US" sz="800" dirty="0">
                <a:solidFill>
                  <a:srgbClr val="0070C0"/>
                </a:solidFill>
              </a:rPr>
              <a:t>as</a:t>
            </a:r>
            <a:r>
              <a:rPr lang="en-US" sz="800" dirty="0">
                <a:solidFill>
                  <a:schemeClr val="tx1"/>
                </a:solidFill>
              </a:rPr>
              <a:t> LIFO</a:t>
            </a:r>
          </a:p>
          <a:p>
            <a:pPr marL="346075"/>
            <a:r>
              <a:rPr lang="en-US" sz="800" dirty="0">
                <a:solidFill>
                  <a:schemeClr val="tx1"/>
                </a:solidFill>
              </a:rPr>
              <a:t>        output.rate_conc_yeast </a:t>
            </a:r>
            <a:r>
              <a:rPr lang="en-US" sz="800" dirty="0">
                <a:solidFill>
                  <a:srgbClr val="0070C0"/>
                </a:solidFill>
              </a:rPr>
              <a:t>as FIFO</a:t>
            </a:r>
          </a:p>
          <a:p>
            <a:pPr marL="228600"/>
            <a:r>
              <a:rPr lang="en-US" sz="800" dirty="0"/>
              <a:t>V</a:t>
            </a:r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configuration</a:t>
            </a:r>
            <a:r>
              <a:rPr lang="en-US" sz="800" dirty="0"/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NA</a:t>
            </a:r>
            <a:endParaRPr lang="en-US" sz="800" dirty="0"/>
          </a:p>
          <a:p>
            <a:pPr marL="346075"/>
            <a:r>
              <a:rPr lang="en-US" sz="800" dirty="0">
                <a:solidFill>
                  <a:srgbClr val="61AC00"/>
                </a:solidFill>
              </a:rPr>
              <a:t> Data_exchange</a:t>
            </a:r>
            <a:r>
              <a:rPr lang="en-US" sz="800" dirty="0">
                <a:solidFill>
                  <a:srgbClr val="0070C0"/>
                </a:solidFill>
              </a:rPr>
              <a:t>:</a:t>
            </a:r>
          </a:p>
          <a:p>
            <a:pPr marL="346075"/>
            <a:r>
              <a:rPr lang="en-US" sz="800" dirty="0">
                <a:solidFill>
                  <a:srgbClr val="0070C0"/>
                </a:solidFill>
              </a:rPr>
              <a:t>        </a:t>
            </a:r>
            <a:r>
              <a:rPr lang="en-US" sz="800" dirty="0">
                <a:solidFill>
                  <a:schemeClr val="tx1"/>
                </a:solidFill>
              </a:rPr>
              <a:t>input</a:t>
            </a:r>
            <a:r>
              <a:rPr lang="en-US" sz="800" dirty="0">
                <a:solidFill>
                  <a:srgbClr val="0070C0"/>
                </a:solidFill>
              </a:rPr>
              <a:t> as </a:t>
            </a:r>
            <a:r>
              <a:rPr lang="en-US" sz="800" dirty="0">
                <a:solidFill>
                  <a:schemeClr val="tx1"/>
                </a:solidFill>
              </a:rPr>
              <a:t>FIFO</a:t>
            </a:r>
          </a:p>
          <a:p>
            <a:pPr marL="346075"/>
            <a:r>
              <a:rPr lang="en-US" sz="800" dirty="0">
                <a:solidFill>
                  <a:schemeClr val="tx1"/>
                </a:solidFill>
              </a:rPr>
              <a:t>        output </a:t>
            </a:r>
            <a:r>
              <a:rPr lang="en-US" sz="800" dirty="0">
                <a:solidFill>
                  <a:srgbClr val="0070C0"/>
                </a:solidFill>
              </a:rPr>
              <a:t>as</a:t>
            </a:r>
            <a:r>
              <a:rPr lang="en-US" sz="800" dirty="0">
                <a:solidFill>
                  <a:schemeClr val="tx1"/>
                </a:solidFill>
              </a:rPr>
              <a:t> FIFO</a:t>
            </a:r>
            <a:endParaRPr lang="en-US" sz="800" dirty="0">
              <a:solidFill>
                <a:srgbClr val="0070C0"/>
              </a:solidFill>
            </a:endParaRPr>
          </a:p>
        </p:txBody>
      </p:sp>
      <p:pic>
        <p:nvPicPr>
          <p:cNvPr id="15" name="Picture 2" descr="Software Engineer icon PNG and SVG Vector Free Download">
            <a:extLst>
              <a:ext uri="{FF2B5EF4-FFF2-40B4-BE49-F238E27FC236}">
                <a16:creationId xmlns:a16="http://schemas.microsoft.com/office/drawing/2014/main" id="{59A1013B-3C84-BD05-6F7B-E77AB899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917" b="99167" l="4286" r="97143">
                        <a14:foregroundMark x1="15238" y1="99583" x2="82857" y2="85000"/>
                        <a14:foregroundMark x1="7619" y1="80000" x2="81905" y2="96667"/>
                        <a14:foregroundMark x1="23333" y1="81667" x2="72857" y2="81667"/>
                        <a14:foregroundMark x1="84286" y1="95833" x2="85238" y2="83750"/>
                        <a14:foregroundMark x1="90952" y1="77917" x2="90952" y2="77917"/>
                        <a14:foregroundMark x1="4286" y1="90833" x2="4286" y2="90833"/>
                        <a14:foregroundMark x1="95714" y1="90833" x2="95714" y2="90833"/>
                        <a14:foregroundMark x1="45714" y1="7917" x2="45714" y2="7917"/>
                        <a14:foregroundMark x1="95714" y1="92500" x2="95714" y2="92500"/>
                        <a14:foregroundMark x1="97143" y1="97500" x2="97143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46" y="23211"/>
            <a:ext cx="604648" cy="6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7A66FF-5BBF-EC6A-7C7D-315236807CE7}"/>
              </a:ext>
            </a:extLst>
          </p:cNvPr>
          <p:cNvSpPr txBox="1"/>
          <p:nvPr/>
        </p:nvSpPr>
        <p:spPr>
          <a:xfrm>
            <a:off x="7604178" y="8740"/>
            <a:ext cx="1438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Main user: </a:t>
            </a:r>
          </a:p>
          <a:p>
            <a:pPr algn="ctr"/>
            <a:r>
              <a:rPr lang="en-US" sz="1800" dirty="0"/>
              <a:t>integrator</a:t>
            </a:r>
          </a:p>
        </p:txBody>
      </p:sp>
    </p:spTree>
    <p:extLst>
      <p:ext uri="{BB962C8B-B14F-4D97-AF65-F5344CB8AC3E}">
        <p14:creationId xmlns:p14="http://schemas.microsoft.com/office/powerpoint/2010/main" val="12619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  <p:bldP spid="40" grpId="0" animBg="1"/>
      <p:bldP spid="66" grpId="0" animBg="1"/>
      <p:bldP spid="68" grpId="0" animBg="1"/>
      <p:bldP spid="51" grpId="0"/>
      <p:bldP spid="14" grpId="0" animBg="1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636-D8E5-4A73-B631-8185EF42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10326"/>
            <a:ext cx="7923213" cy="394448"/>
          </a:xfrm>
        </p:spPr>
        <p:txBody>
          <a:bodyPr/>
          <a:lstStyle/>
          <a:p>
            <a:r>
              <a:rPr lang="en-US" dirty="0"/>
              <a:t>Design process for DT’s VE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039F39B-778D-4F1A-B5B8-D8BE67CAA8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521664"/>
          <a:ext cx="7923213" cy="131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700ED-69F2-4BD7-A460-3EBB5C1B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4470E-CEBB-41C4-81C5-350D8ADE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34EBF-C6C1-4A0C-89B2-511662AFB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0036" y="444734"/>
            <a:ext cx="913359" cy="10025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1EBB63-D66C-44E2-9826-634D4F94B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605" y="607921"/>
            <a:ext cx="853277" cy="853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49C5F0-A115-41D1-A8C5-83F4A7C3C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7040" y="631202"/>
            <a:ext cx="853277" cy="853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8E1FB3-8A6C-4CCA-A232-488F13884E2C}"/>
              </a:ext>
            </a:extLst>
          </p:cNvPr>
          <p:cNvSpPr txBox="1"/>
          <p:nvPr/>
        </p:nvSpPr>
        <p:spPr>
          <a:xfrm>
            <a:off x="3517608" y="2907308"/>
            <a:ext cx="258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Static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Definition of data exchange (mapping output to inputs)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Definition of communication protocol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4C823-17F4-4A78-BCDB-A646B989D652}"/>
              </a:ext>
            </a:extLst>
          </p:cNvPr>
          <p:cNvSpPr txBox="1"/>
          <p:nvPr/>
        </p:nvSpPr>
        <p:spPr>
          <a:xfrm>
            <a:off x="6479821" y="2956762"/>
            <a:ext cx="2192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Define  of overall models’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Define data exchange process (e.g.,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535F02-53AD-4B07-AD26-E5277EDB0BCB}"/>
              </a:ext>
            </a:extLst>
          </p:cNvPr>
          <p:cNvSpPr txBox="1"/>
          <p:nvPr/>
        </p:nvSpPr>
        <p:spPr>
          <a:xfrm>
            <a:off x="555397" y="2907308"/>
            <a:ext cx="2192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Transform the model to a format to integrate, if necessary (e.g., FMI)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Define the API</a:t>
            </a:r>
          </a:p>
        </p:txBody>
      </p:sp>
    </p:spTree>
    <p:extLst>
      <p:ext uri="{BB962C8B-B14F-4D97-AF65-F5344CB8AC3E}">
        <p14:creationId xmlns:p14="http://schemas.microsoft.com/office/powerpoint/2010/main" val="76804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4EB-3687-4E14-950C-496E6CE7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Integration DSL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0CCD9-BFFF-419A-A8CF-877C44F8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87</a:t>
            </a:fld>
            <a:endParaRPr lang="en-150"/>
          </a:p>
        </p:txBody>
      </p:sp>
      <p:pic>
        <p:nvPicPr>
          <p:cNvPr id="9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D1752979-B8DF-43F5-97C6-15D31077C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70" y="1491244"/>
            <a:ext cx="2876774" cy="2876774"/>
          </a:xfrm>
          <a:prstGeom prst="rect">
            <a:avLst/>
          </a:prstGeom>
        </p:spPr>
      </p:pic>
      <p:pic>
        <p:nvPicPr>
          <p:cNvPr id="10" name="Picture 2" descr="Domain-specific Languages: A Small Introduction | by Vassilios Karakoidas |  Medium">
            <a:extLst>
              <a:ext uri="{FF2B5EF4-FFF2-40B4-BE49-F238E27FC236}">
                <a16:creationId xmlns:a16="http://schemas.microsoft.com/office/drawing/2014/main" id="{EB6D2FB8-1954-45A9-BE4E-50524F4B6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t="19624" r="52186" b="21328"/>
          <a:stretch/>
        </p:blipFill>
        <p:spPr bwMode="auto">
          <a:xfrm>
            <a:off x="4463337" y="1742711"/>
            <a:ext cx="594439" cy="44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6EF5C-8F78-4FC6-9A4E-1EBCCC021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303" y="214860"/>
            <a:ext cx="988766" cy="9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4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A735-EF63-411A-864D-2702E289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for models’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CC2EC-BA3C-411F-9310-E30DF837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02" y="1057750"/>
            <a:ext cx="6417286" cy="1749069"/>
          </a:xfrm>
        </p:spPr>
        <p:txBody>
          <a:bodyPr/>
          <a:lstStyle/>
          <a:p>
            <a:r>
              <a:rPr lang="en-US" b="1" dirty="0"/>
              <a:t>Technologies</a:t>
            </a:r>
            <a:r>
              <a:rPr lang="en-US" dirty="0"/>
              <a:t> to integrate heterogenous models </a:t>
            </a:r>
            <a:r>
              <a:rPr lang="en-US" b="1" dirty="0"/>
              <a:t>focus on ODE models</a:t>
            </a:r>
            <a:r>
              <a:rPr lang="en-US" dirty="0"/>
              <a:t> (e.g., FMI, CAPE-OPEN). </a:t>
            </a:r>
          </a:p>
          <a:p>
            <a:r>
              <a:rPr lang="en-US" b="1" dirty="0"/>
              <a:t>Technologies</a:t>
            </a:r>
            <a:r>
              <a:rPr lang="en-US" dirty="0"/>
              <a:t> or methods to integrate </a:t>
            </a:r>
            <a:r>
              <a:rPr lang="en-US" b="1" dirty="0"/>
              <a:t>other type of models </a:t>
            </a:r>
            <a:r>
              <a:rPr lang="en-US" dirty="0"/>
              <a:t>(e.g., 3D models, FEM) require </a:t>
            </a:r>
            <a:r>
              <a:rPr lang="en-US" b="1" dirty="0"/>
              <a:t>manual “glue code</a:t>
            </a:r>
            <a:r>
              <a:rPr lang="en-US" dirty="0"/>
              <a:t>”.</a:t>
            </a:r>
          </a:p>
          <a:p>
            <a:r>
              <a:rPr lang="en-US" dirty="0"/>
              <a:t>General integration requirements: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CA303-FE9C-404E-8841-6FAEB1C2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 orchestration – D.A. Manrique Negrin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2626C-AB54-43B1-A37A-30F239A6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88</a:t>
            </a:fld>
            <a:endParaRPr lang="en-1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005F2-8434-4F0B-80E5-AD1B69F3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755898"/>
            <a:ext cx="2271713" cy="2007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EA6824-D465-4871-BB4E-973547DD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230" y="-2783"/>
            <a:ext cx="592770" cy="5927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CBA2C3C-5E45-4C73-BE6B-FCCB0ACC55E4}"/>
              </a:ext>
            </a:extLst>
          </p:cNvPr>
          <p:cNvGrpSpPr/>
          <p:nvPr/>
        </p:nvGrpSpPr>
        <p:grpSpPr>
          <a:xfrm>
            <a:off x="2098195" y="2824131"/>
            <a:ext cx="1135857" cy="1881982"/>
            <a:chOff x="2552700" y="3638550"/>
            <a:chExt cx="1514476" cy="2509309"/>
          </a:xfrm>
        </p:grpSpPr>
        <p:pic>
          <p:nvPicPr>
            <p:cNvPr id="4098" name="Picture 2" descr="Api - Free interface icons">
              <a:extLst>
                <a:ext uri="{FF2B5EF4-FFF2-40B4-BE49-F238E27FC236}">
                  <a16:creationId xmlns:a16="http://schemas.microsoft.com/office/drawing/2014/main" id="{C2CB1116-7E76-4CD5-986A-D3C78822D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2700" y="3638550"/>
              <a:ext cx="1514476" cy="151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6FE035-39DA-4E0F-86A3-B0F5FA11DAD4}"/>
                </a:ext>
              </a:extLst>
            </p:cNvPr>
            <p:cNvSpPr txBox="1"/>
            <p:nvPr/>
          </p:nvSpPr>
          <p:spPr>
            <a:xfrm>
              <a:off x="2614613" y="5193751"/>
              <a:ext cx="1390651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Way of communication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694461-296E-44A0-98D2-45DD93B25172}"/>
              </a:ext>
            </a:extLst>
          </p:cNvPr>
          <p:cNvGrpSpPr/>
          <p:nvPr/>
        </p:nvGrpSpPr>
        <p:grpSpPr>
          <a:xfrm>
            <a:off x="3646976" y="2961761"/>
            <a:ext cx="1428750" cy="1554785"/>
            <a:chOff x="4372849" y="3962400"/>
            <a:chExt cx="1905000" cy="2073047"/>
          </a:xfrm>
        </p:grpSpPr>
        <p:pic>
          <p:nvPicPr>
            <p:cNvPr id="4100" name="Picture 4" descr="algorithm Icon - Free PNG &amp; SVG 311718 - Noun Project">
              <a:extLst>
                <a:ext uri="{FF2B5EF4-FFF2-40B4-BE49-F238E27FC236}">
                  <a16:creationId xmlns:a16="http://schemas.microsoft.com/office/drawing/2014/main" id="{D9D6A0E8-CF34-44DE-84D2-843490EF4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48" b="15175"/>
            <a:stretch/>
          </p:blipFill>
          <p:spPr bwMode="auto">
            <a:xfrm>
              <a:off x="4372849" y="3962400"/>
              <a:ext cx="1905000" cy="1395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2808CF-FE3F-4DF6-BCA6-31E71DF57E4D}"/>
                </a:ext>
              </a:extLst>
            </p:cNvPr>
            <p:cNvSpPr txBox="1"/>
            <p:nvPr/>
          </p:nvSpPr>
          <p:spPr>
            <a:xfrm>
              <a:off x="4630024" y="5358339"/>
              <a:ext cx="139065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Model’s </a:t>
              </a:r>
              <a:r>
                <a:rPr lang="en-US" sz="1350" dirty="0" err="1"/>
                <a:t>MoC</a:t>
              </a:r>
              <a:endParaRPr lang="en-US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E3835A-5328-4DEA-81BB-6B9520E9DC3A}"/>
              </a:ext>
            </a:extLst>
          </p:cNvPr>
          <p:cNvGrpSpPr/>
          <p:nvPr/>
        </p:nvGrpSpPr>
        <p:grpSpPr>
          <a:xfrm>
            <a:off x="455002" y="2931311"/>
            <a:ext cx="1230269" cy="1667625"/>
            <a:chOff x="606669" y="3846299"/>
            <a:chExt cx="1640358" cy="2223500"/>
          </a:xfrm>
        </p:grpSpPr>
        <p:pic>
          <p:nvPicPr>
            <p:cNvPr id="4102" name="Picture 6" descr="Input Output Icon Isolated on White Background Stock Vector - Illustration  of arrow, icon: 133862581">
              <a:extLst>
                <a:ext uri="{FF2B5EF4-FFF2-40B4-BE49-F238E27FC236}">
                  <a16:creationId xmlns:a16="http://schemas.microsoft.com/office/drawing/2014/main" id="{D168D86B-DAC2-4A49-9D3D-6A766A7A8D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2875" y1="28625" x2="32875" y2="28625"/>
                          <a14:foregroundMark x1="57125" y1="40750" x2="57125" y2="4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6" t="20847" r="12281" b="19217"/>
            <a:stretch/>
          </p:blipFill>
          <p:spPr bwMode="auto">
            <a:xfrm>
              <a:off x="606669" y="3846299"/>
              <a:ext cx="1640358" cy="1301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121501-FA6F-401B-809C-0F3BA702A28E}"/>
                </a:ext>
              </a:extLst>
            </p:cNvPr>
            <p:cNvSpPr txBox="1"/>
            <p:nvPr/>
          </p:nvSpPr>
          <p:spPr>
            <a:xfrm>
              <a:off x="731524" y="5115691"/>
              <a:ext cx="139065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Input/output</a:t>
              </a:r>
            </a:p>
            <a:p>
              <a:pPr algn="ctr"/>
              <a:r>
                <a:rPr lang="en-US" sz="1350" dirty="0"/>
                <a:t>parameters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38D469-82BB-479A-A47C-1BCCDE81F2AB}"/>
              </a:ext>
            </a:extLst>
          </p:cNvPr>
          <p:cNvGrpSpPr/>
          <p:nvPr/>
        </p:nvGrpSpPr>
        <p:grpSpPr>
          <a:xfrm>
            <a:off x="5488651" y="2806819"/>
            <a:ext cx="1260205" cy="1916607"/>
            <a:chOff x="6856748" y="3846299"/>
            <a:chExt cx="1680273" cy="2555476"/>
          </a:xfrm>
        </p:grpSpPr>
        <p:pic>
          <p:nvPicPr>
            <p:cNvPr id="4104" name="Picture 8" descr="Simulation - Free computer icons">
              <a:extLst>
                <a:ext uri="{FF2B5EF4-FFF2-40B4-BE49-F238E27FC236}">
                  <a16:creationId xmlns:a16="http://schemas.microsoft.com/office/drawing/2014/main" id="{EEC60BAD-3B15-46F6-8724-44A4AF1AA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6748" y="3846299"/>
              <a:ext cx="1680273" cy="168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C67315-FE7D-4EE3-B575-AED2A47160D7}"/>
                </a:ext>
              </a:extLst>
            </p:cNvPr>
            <p:cNvSpPr txBox="1"/>
            <p:nvPr/>
          </p:nvSpPr>
          <p:spPr>
            <a:xfrm>
              <a:off x="6929153" y="5447667"/>
              <a:ext cx="1535462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Simulation engine configuration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F7520E-99AF-41BF-BB64-82EC6AD4768A}"/>
              </a:ext>
            </a:extLst>
          </p:cNvPr>
          <p:cNvGrpSpPr/>
          <p:nvPr/>
        </p:nvGrpSpPr>
        <p:grpSpPr>
          <a:xfrm>
            <a:off x="7161778" y="2918674"/>
            <a:ext cx="1151597" cy="1640959"/>
            <a:chOff x="9549038" y="3831469"/>
            <a:chExt cx="1535462" cy="2187946"/>
          </a:xfrm>
        </p:grpSpPr>
        <p:pic>
          <p:nvPicPr>
            <p:cNvPr id="4106" name="Picture 10" descr="Construction manual, engineering book, guidebook, manual book, robotics knowledge  icon - Download on Iconfinder">
              <a:extLst>
                <a:ext uri="{FF2B5EF4-FFF2-40B4-BE49-F238E27FC236}">
                  <a16:creationId xmlns:a16="http://schemas.microsoft.com/office/drawing/2014/main" id="{0EE6744F-9373-44FA-B54A-20E3ED701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5272" y="3831469"/>
              <a:ext cx="1422995" cy="1422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1CA2B5-4765-48E2-95F8-341EF1BE5BA5}"/>
                </a:ext>
              </a:extLst>
            </p:cNvPr>
            <p:cNvSpPr txBox="1"/>
            <p:nvPr/>
          </p:nvSpPr>
          <p:spPr>
            <a:xfrm>
              <a:off x="9549038" y="5342307"/>
              <a:ext cx="15354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Domain 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437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BB9A-3514-421E-A060-0F75E7B0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for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91DB0-4088-4B91-BDE1-31564576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00" y="950864"/>
            <a:ext cx="7922712" cy="317498"/>
          </a:xfrm>
        </p:spPr>
        <p:txBody>
          <a:bodyPr/>
          <a:lstStyle/>
          <a:p>
            <a:r>
              <a:rPr lang="en-US" dirty="0"/>
              <a:t>2 main parts: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4A9D2-DC8D-4C46-95D0-20EADE3BC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 and tool support: Digital twin orchestration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E5613-17BE-44F9-997C-91023D95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A9CE-84C1-42D0-AABD-8EC42D5CBB51}" type="slidenum">
              <a:rPr lang="en-US" smtClean="0"/>
              <a:pPr/>
              <a:t>89</a:t>
            </a:fld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B3DB850B-5964-4CE9-B5F8-BFDE58037889}"/>
              </a:ext>
            </a:extLst>
          </p:cNvPr>
          <p:cNvGraphicFramePr>
            <a:graphicFrameLocks/>
          </p:cNvGraphicFramePr>
          <p:nvPr/>
        </p:nvGraphicFramePr>
        <p:xfrm>
          <a:off x="610100" y="1544253"/>
          <a:ext cx="7923213" cy="102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E456C1-FFC9-44A4-BBD0-22745FC52B49}"/>
              </a:ext>
            </a:extLst>
          </p:cNvPr>
          <p:cNvSpPr txBox="1"/>
          <p:nvPr/>
        </p:nvSpPr>
        <p:spPr>
          <a:xfrm>
            <a:off x="469761" y="2683755"/>
            <a:ext cx="34053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User: </a:t>
            </a:r>
            <a:r>
              <a:rPr lang="en-US" sz="1400" b="1" dirty="0">
                <a:solidFill>
                  <a:srgbClr val="101073"/>
                </a:solidFill>
              </a:rPr>
              <a:t>the domain expert</a:t>
            </a:r>
          </a:p>
          <a:p>
            <a:r>
              <a:rPr lang="en-US" sz="1400" dirty="0">
                <a:solidFill>
                  <a:srgbClr val="101073"/>
                </a:solidFill>
              </a:rPr>
              <a:t>Activities: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Mapping output/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Define domain knowledge required for integration (e.g.,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Automatic actions: extraction of model type, </a:t>
            </a:r>
            <a:r>
              <a:rPr lang="en-US" sz="1400" dirty="0" err="1">
                <a:solidFill>
                  <a:srgbClr val="101073"/>
                </a:solidFill>
              </a:rPr>
              <a:t>MoC</a:t>
            </a:r>
            <a:r>
              <a:rPr lang="en-US" sz="1400" dirty="0">
                <a:solidFill>
                  <a:srgbClr val="101073"/>
                </a:solidFill>
              </a:rPr>
              <a:t>, configuration of sim engine and model, </a:t>
            </a:r>
            <a:r>
              <a:rPr lang="en-US" sz="1400" dirty="0" err="1">
                <a:solidFill>
                  <a:srgbClr val="101073"/>
                </a:solidFill>
              </a:rPr>
              <a:t>etc</a:t>
            </a:r>
            <a:endParaRPr lang="en-US" sz="1400" dirty="0">
              <a:solidFill>
                <a:srgbClr val="10107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1F794-1CC5-4328-ADE9-074830324BAA}"/>
              </a:ext>
            </a:extLst>
          </p:cNvPr>
          <p:cNvSpPr txBox="1"/>
          <p:nvPr/>
        </p:nvSpPr>
        <p:spPr>
          <a:xfrm>
            <a:off x="5195221" y="2592199"/>
            <a:ext cx="33916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User: </a:t>
            </a:r>
            <a:r>
              <a:rPr lang="en-US" sz="1400" b="1" dirty="0">
                <a:solidFill>
                  <a:srgbClr val="101073"/>
                </a:solidFill>
              </a:rPr>
              <a:t>integrator</a:t>
            </a:r>
            <a:r>
              <a:rPr lang="en-US" sz="1400" dirty="0">
                <a:solidFill>
                  <a:srgbClr val="101073"/>
                </a:solidFill>
              </a:rPr>
              <a:t> </a:t>
            </a:r>
          </a:p>
          <a:p>
            <a:r>
              <a:rPr lang="en-US" sz="1400" dirty="0">
                <a:solidFill>
                  <a:srgbClr val="101073"/>
                </a:solidFill>
              </a:rPr>
              <a:t>Activities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Mapping input to output to other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Define architecture/grouping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073"/>
                </a:solidFill>
              </a:rPr>
              <a:t>Define communication protocol: publish &amp; subscribe or point to 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0A4C3C-5456-485D-A7E5-46A714A08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1230" y="-2783"/>
            <a:ext cx="592770" cy="592770"/>
          </a:xfrm>
          <a:prstGeom prst="rect">
            <a:avLst/>
          </a:prstGeom>
        </p:spPr>
      </p:pic>
      <p:pic>
        <p:nvPicPr>
          <p:cNvPr id="1026" name="Picture 2" descr="SysML Open Source Project: What is SysML? Who created it?">
            <a:extLst>
              <a:ext uri="{FF2B5EF4-FFF2-40B4-BE49-F238E27FC236}">
                <a16:creationId xmlns:a16="http://schemas.microsoft.com/office/drawing/2014/main" id="{E2600FB5-2478-458E-84FD-322FBFD2A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63" y="821281"/>
            <a:ext cx="828864" cy="65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039942-201E-4942-A419-10DC5902485D}"/>
              </a:ext>
            </a:extLst>
          </p:cNvPr>
          <p:cNvSpPr txBox="1"/>
          <p:nvPr/>
        </p:nvSpPr>
        <p:spPr>
          <a:xfrm>
            <a:off x="5128738" y="927597"/>
            <a:ext cx="1486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01073"/>
                </a:solidFill>
              </a:rPr>
              <a:t>Similar to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27A17-A346-455B-8CD1-4BB8BBB4FDA0}"/>
              </a:ext>
            </a:extLst>
          </p:cNvPr>
          <p:cNvSpPr txBox="1"/>
          <p:nvPr/>
        </p:nvSpPr>
        <p:spPr>
          <a:xfrm>
            <a:off x="7253371" y="729757"/>
            <a:ext cx="1486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01073"/>
                </a:solidFill>
              </a:rPr>
              <a:t>BDD</a:t>
            </a:r>
          </a:p>
          <a:p>
            <a:r>
              <a:rPr lang="en-US" dirty="0">
                <a:solidFill>
                  <a:srgbClr val="101073"/>
                </a:solidFill>
              </a:rPr>
              <a:t>IBD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EBBA-3964-8909-BA1C-78378B14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198"/>
            <a:ext cx="7556500" cy="539038"/>
          </a:xfrm>
        </p:spPr>
        <p:txBody>
          <a:bodyPr/>
          <a:lstStyle/>
          <a:p>
            <a:r>
              <a:rPr lang="en-US" dirty="0"/>
              <a:t>Orchestrator architecture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52A7A-6CFF-8FF3-0288-18FB26B9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9C497-E91D-E92B-0202-38EF58F3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A006A7-9747-BF0A-02E0-5BF86BE8AA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55" y="646269"/>
            <a:ext cx="6657917" cy="35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F2FC71-67C7-D665-32A3-CB24E67A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0"/>
            <a:ext cx="8720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8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C57-8088-4210-9C5F-B1ED1DF3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for models’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188D-C0B9-4359-AFE7-74C984B79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1110521"/>
            <a:ext cx="7556501" cy="22537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 </a:t>
            </a:r>
            <a:r>
              <a:rPr lang="en-US" sz="2100" b="1" dirty="0"/>
              <a:t>DSL</a:t>
            </a:r>
            <a:r>
              <a:rPr lang="en-US" sz="2100" dirty="0"/>
              <a:t> based on current integration technologies &amp; integration requirements might </a:t>
            </a:r>
            <a:r>
              <a:rPr lang="en-US" sz="2100" b="1" dirty="0"/>
              <a:t>facilitate the integration.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DSL would also </a:t>
            </a:r>
            <a:r>
              <a:rPr lang="en-US" sz="2100" b="1" dirty="0"/>
              <a:t>disclose necessary information </a:t>
            </a:r>
            <a:r>
              <a:rPr lang="en-US" sz="2100" dirty="0"/>
              <a:t>for orchestrator from models: engine configuration, model’s </a:t>
            </a:r>
            <a:r>
              <a:rPr lang="en-US" sz="2100" dirty="0" err="1"/>
              <a:t>MoC</a:t>
            </a:r>
            <a:r>
              <a:rPr lang="en-US" sz="2100" dirty="0"/>
              <a:t>, input, output, parameters…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DSL</a:t>
            </a:r>
            <a:r>
              <a:rPr lang="en-US" sz="2100" dirty="0"/>
              <a:t> also </a:t>
            </a:r>
            <a:r>
              <a:rPr lang="en-US" sz="2100" b="1" dirty="0"/>
              <a:t>facilitate the generation </a:t>
            </a:r>
            <a:r>
              <a:rPr lang="en-US" sz="2100" dirty="0"/>
              <a:t>of API, container (in case IP is required) and domain knowledge </a:t>
            </a:r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8187B-1CF3-4CA9-AE2F-1372B942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 orchestration – D.A. Manrique Negrin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24713-D14A-453C-9D07-68C4E047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90</a:t>
            </a:fld>
            <a:endParaRPr lang="en-1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D0723-BEF5-47B0-813F-40AC73582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230" y="-2783"/>
            <a:ext cx="592770" cy="592770"/>
          </a:xfrm>
          <a:prstGeom prst="rect">
            <a:avLst/>
          </a:prstGeom>
        </p:spPr>
      </p:pic>
      <p:pic>
        <p:nvPicPr>
          <p:cNvPr id="2050" name="Picture 2" descr="Developer Icon Vector Art, Icons, and Graphics for Free Download">
            <a:extLst>
              <a:ext uri="{FF2B5EF4-FFF2-40B4-BE49-F238E27FC236}">
                <a16:creationId xmlns:a16="http://schemas.microsoft.com/office/drawing/2014/main" id="{4A79C7C9-3C7A-4857-ADEA-7A4BD1B4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000" y1="37000" x2="51500" y2="34000"/>
                        <a14:foregroundMark x1="45500" y1="23000" x2="50500" y2="20500"/>
                        <a14:foregroundMark x1="40500" y1="32500" x2="40500" y2="32500"/>
                        <a14:foregroundMark x1="40500" y1="47500" x2="40500" y2="47500"/>
                        <a14:foregroundMark x1="50000" y1="46500" x2="50000" y2="46500"/>
                        <a14:foregroundMark x1="60500" y1="48500" x2="60500" y2="48500"/>
                        <a14:foregroundMark x1="60500" y1="33000" x2="60500" y2="33000"/>
                        <a14:foregroundMark x1="79500" y1="81500" x2="79500" y2="8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111" y="3364267"/>
            <a:ext cx="1202348" cy="12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mium Vector | Productivity icon on speedometer high productivity meter  vector stock illustration">
            <a:extLst>
              <a:ext uri="{FF2B5EF4-FFF2-40B4-BE49-F238E27FC236}">
                <a16:creationId xmlns:a16="http://schemas.microsoft.com/office/drawing/2014/main" id="{0459B1D2-F534-43B7-A55E-C9FDBC490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694" b="79643" l="16600" r="85000">
                        <a14:foregroundMark x1="81000" y1="51415" x2="81000" y2="51415"/>
                        <a14:foregroundMark x1="85000" y1="58979" x2="85000" y2="58979"/>
                        <a14:foregroundMark x1="69450" y1="38991" x2="69450" y2="38991"/>
                        <a14:foregroundMark x1="53600" y1="25523" x2="53600" y2="25523"/>
                        <a14:foregroundMark x1="45300" y1="24600" x2="53500" y2="23063"/>
                        <a14:foregroundMark x1="61450" y1="23063" x2="62150" y2="22694"/>
                        <a14:foregroundMark x1="23100" y1="36039" x2="28400" y2="29643"/>
                        <a14:foregroundMark x1="28400" y1="29643" x2="35650" y2="27060"/>
                        <a14:foregroundMark x1="35650" y1="27060" x2="35800" y2="26937"/>
                        <a14:foregroundMark x1="16700" y1="49631" x2="21100" y2="39114"/>
                        <a14:foregroundMark x1="22050" y1="76384" x2="22050" y2="76384"/>
                        <a14:foregroundMark x1="24950" y1="77183" x2="24950" y2="77183"/>
                        <a14:foregroundMark x1="34950" y1="74231" x2="34950" y2="74231"/>
                        <a14:foregroundMark x1="37350" y1="74231" x2="37350" y2="74231"/>
                        <a14:foregroundMark x1="32750" y1="79643" x2="32750" y2="79643"/>
                        <a14:foregroundMark x1="47550" y1="77798" x2="47550" y2="77798"/>
                        <a14:foregroundMark x1="50500" y1="76138" x2="50500" y2="76138"/>
                        <a14:foregroundMark x1="56950" y1="73985" x2="56950" y2="73985"/>
                        <a14:foregroundMark x1="60400" y1="73985" x2="60400" y2="73985"/>
                        <a14:foregroundMark x1="63100" y1="74231" x2="63100" y2="74231"/>
                        <a14:foregroundMark x1="69350" y1="74600" x2="69350" y2="74600"/>
                        <a14:foregroundMark x1="72900" y1="74600" x2="72900" y2="74600"/>
                        <a14:foregroundMark x1="78000" y1="74600" x2="78000" y2="74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66" t="18462" r="13036" b="17436"/>
          <a:stretch/>
        </p:blipFill>
        <p:spPr bwMode="auto">
          <a:xfrm>
            <a:off x="3125665" y="3455562"/>
            <a:ext cx="580292" cy="4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rror - Free computer icons">
            <a:extLst>
              <a:ext uri="{FF2B5EF4-FFF2-40B4-BE49-F238E27FC236}">
                <a16:creationId xmlns:a16="http://schemas.microsoft.com/office/drawing/2014/main" id="{9DE81E2B-15FE-42AB-91A9-39B5A6CFB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821" y="3471478"/>
            <a:ext cx="987926" cy="98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crease - Free arrows icons">
            <a:extLst>
              <a:ext uri="{FF2B5EF4-FFF2-40B4-BE49-F238E27FC236}">
                <a16:creationId xmlns:a16="http://schemas.microsoft.com/office/drawing/2014/main" id="{A2FCCFA5-B78E-40E5-91C0-04DB691C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876" y="3927196"/>
            <a:ext cx="624254" cy="6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7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21AE-5722-4B87-A94F-76E5DF14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DSL for orchestration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0038E-AB66-4F94-B946-778BBFBB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91</a:t>
            </a:fld>
            <a:endParaRPr lang="en-150"/>
          </a:p>
        </p:txBody>
      </p:sp>
      <p:pic>
        <p:nvPicPr>
          <p:cNvPr id="16" name="Picture 2" descr="Domain-specific Languages: A Small Introduction | by Vassilios Karakoidas |  Medium">
            <a:extLst>
              <a:ext uri="{FF2B5EF4-FFF2-40B4-BE49-F238E27FC236}">
                <a16:creationId xmlns:a16="http://schemas.microsoft.com/office/drawing/2014/main" id="{574C22ED-EE3D-4675-99DD-421274289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16697" r="50655" b="19128"/>
          <a:stretch/>
        </p:blipFill>
        <p:spPr bwMode="auto">
          <a:xfrm>
            <a:off x="4150519" y="1167330"/>
            <a:ext cx="1821656" cy="140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onductor Stock Vector (Royalty Free) 51896158 | Shutterstock">
            <a:extLst>
              <a:ext uri="{FF2B5EF4-FFF2-40B4-BE49-F238E27FC236}">
                <a16:creationId xmlns:a16="http://schemas.microsoft.com/office/drawing/2014/main" id="{93198B38-B27D-4F32-86C2-BC8F43EF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097" y1="12857" x2="37097" y2="12857"/>
                        <a14:foregroundMark x1="53763" y1="21786" x2="53763" y2="21786"/>
                        <a14:foregroundMark x1="56989" y1="13571" x2="56989" y2="13571"/>
                        <a14:foregroundMark x1="57527" y1="10000" x2="57527" y2="10000"/>
                        <a14:foregroundMark x1="61828" y1="43571" x2="75269" y2="44643"/>
                        <a14:foregroundMark x1="36022" y1="18214" x2="36022" y2="18214"/>
                        <a14:foregroundMark x1="36022" y1="15714" x2="36022" y2="15714"/>
                        <a14:foregroundMark x1="51075" y1="25357" x2="51075" y2="25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158" y="1896174"/>
            <a:ext cx="1605574" cy="241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29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750D-B01B-4688-A633-86A723F4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example –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25C3D-F95D-4103-8A58-F51EC3B1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1020007"/>
            <a:ext cx="3751629" cy="3404722"/>
          </a:xfrm>
        </p:spPr>
        <p:txBody>
          <a:bodyPr/>
          <a:lstStyle/>
          <a:p>
            <a:r>
              <a:rPr lang="en-US" sz="1400" b="1" dirty="0"/>
              <a:t>Service</a:t>
            </a:r>
            <a:r>
              <a:rPr lang="en-US" sz="1400" dirty="0"/>
              <a:t>: Beer flavors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Objective</a:t>
            </a:r>
            <a:r>
              <a:rPr lang="en-US" sz="1400" dirty="0"/>
              <a:t>: monitor the production of chemical flavors at every measurement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Constrains - can only monitor:</a:t>
            </a:r>
          </a:p>
          <a:p>
            <a:pPr marL="523871" lvl="2" indent="-342900"/>
            <a:r>
              <a:rPr lang="en-US" sz="1400" dirty="0"/>
              <a:t>Temperature (T)</a:t>
            </a:r>
          </a:p>
          <a:p>
            <a:pPr marL="523871" lvl="2" indent="-342900"/>
            <a:r>
              <a:rPr lang="en-US" sz="1400" dirty="0"/>
              <a:t>Alcohol (OH)</a:t>
            </a:r>
          </a:p>
          <a:p>
            <a:pPr marL="523871" lvl="2" indent="-342900"/>
            <a:r>
              <a:rPr lang="en-US" sz="1400" dirty="0"/>
              <a:t>CO</a:t>
            </a:r>
            <a:r>
              <a:rPr lang="en-US" sz="1050" dirty="0"/>
              <a:t>2 </a:t>
            </a:r>
            <a:r>
              <a:rPr lang="en-US" sz="1400" dirty="0"/>
              <a:t>(CO2)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Desire variables</a:t>
            </a:r>
          </a:p>
          <a:p>
            <a:pPr marL="523871" lvl="2" indent="-342900"/>
            <a:r>
              <a:rPr lang="en-US" sz="1400" dirty="0"/>
              <a:t>Amino acids Leucine (L)</a:t>
            </a:r>
          </a:p>
          <a:p>
            <a:pPr marL="523871" lvl="2" indent="-342900"/>
            <a:r>
              <a:rPr lang="en-US" sz="1400" dirty="0"/>
              <a:t>Isoleucine (I)</a:t>
            </a:r>
          </a:p>
          <a:p>
            <a:pPr marL="523871" lvl="2" indent="-342900"/>
            <a:r>
              <a:rPr lang="en-US" sz="1400" dirty="0"/>
              <a:t>Valine (V)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CAD84-4B97-455B-B5D6-AC682B92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 orchestration – D.A. Manrique Negrin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1E67A-430D-4BD6-8DBB-2D8FBF9E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92</a:t>
            </a:fld>
            <a:endParaRPr lang="en-1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6352B9-5DF3-4D19-86F4-18778123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441" y="860115"/>
            <a:ext cx="1058996" cy="930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EE8E4-4905-4187-9ECB-CD196D41B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0200" y="1743770"/>
            <a:ext cx="353746" cy="413742"/>
          </a:xfrm>
          <a:prstGeom prst="rect">
            <a:avLst/>
          </a:prstGeom>
        </p:spPr>
      </p:pic>
      <p:pic>
        <p:nvPicPr>
          <p:cNvPr id="8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145070E7-C9DE-4C01-820E-67EE4B0E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08" y="1145664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295A14A0-E3F7-42F8-B774-D9D4A1F9B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96" y="518712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401AC-E79E-4421-9C22-8A34F9CBCE6C}"/>
              </a:ext>
            </a:extLst>
          </p:cNvPr>
          <p:cNvSpPr txBox="1"/>
          <p:nvPr/>
        </p:nvSpPr>
        <p:spPr>
          <a:xfrm>
            <a:off x="5363946" y="593481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C5316-D195-45B5-B407-5BAE3F9F9167}"/>
              </a:ext>
            </a:extLst>
          </p:cNvPr>
          <p:cNvSpPr txBox="1"/>
          <p:nvPr/>
        </p:nvSpPr>
        <p:spPr>
          <a:xfrm>
            <a:off x="5285775" y="1260262"/>
            <a:ext cx="3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33140-1EE7-484A-8771-B9CB58BA1915}"/>
              </a:ext>
            </a:extLst>
          </p:cNvPr>
          <p:cNvSpPr txBox="1"/>
          <p:nvPr/>
        </p:nvSpPr>
        <p:spPr>
          <a:xfrm>
            <a:off x="5344002" y="1790748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456992-620E-488C-B369-F22F07139E4E}"/>
              </a:ext>
            </a:extLst>
          </p:cNvPr>
          <p:cNvSpPr/>
          <p:nvPr/>
        </p:nvSpPr>
        <p:spPr>
          <a:xfrm>
            <a:off x="4734625" y="359698"/>
            <a:ext cx="1134241" cy="193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3066D-D73D-4EA2-93BA-BDB4371F4773}"/>
              </a:ext>
            </a:extLst>
          </p:cNvPr>
          <p:cNvSpPr txBox="1"/>
          <p:nvPr/>
        </p:nvSpPr>
        <p:spPr>
          <a:xfrm>
            <a:off x="4734625" y="166974"/>
            <a:ext cx="10850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Measurements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307F9-5BDB-4913-BCAA-4EF375B2A519}"/>
              </a:ext>
            </a:extLst>
          </p:cNvPr>
          <p:cNvSpPr txBox="1"/>
          <p:nvPr/>
        </p:nvSpPr>
        <p:spPr>
          <a:xfrm>
            <a:off x="6068246" y="1750288"/>
            <a:ext cx="12504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Fermentation </a:t>
            </a:r>
          </a:p>
          <a:p>
            <a:pPr algn="ctr"/>
            <a:r>
              <a:rPr lang="en-US" sz="1350" dirty="0"/>
              <a:t>Model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6D4A74-AE1E-427A-8333-63D3A25F9661}"/>
              </a:ext>
            </a:extLst>
          </p:cNvPr>
          <p:cNvSpPr/>
          <p:nvPr/>
        </p:nvSpPr>
        <p:spPr>
          <a:xfrm>
            <a:off x="5945079" y="1199635"/>
            <a:ext cx="352412" cy="26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D76E89-203E-4EC4-9D1E-6333EDEE64D1}"/>
              </a:ext>
            </a:extLst>
          </p:cNvPr>
          <p:cNvSpPr/>
          <p:nvPr/>
        </p:nvSpPr>
        <p:spPr>
          <a:xfrm>
            <a:off x="7142475" y="1211884"/>
            <a:ext cx="352412" cy="26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F05591-CE05-46D6-A051-3A111DE0F5C0}"/>
              </a:ext>
            </a:extLst>
          </p:cNvPr>
          <p:cNvSpPr/>
          <p:nvPr/>
        </p:nvSpPr>
        <p:spPr>
          <a:xfrm>
            <a:off x="7568251" y="432472"/>
            <a:ext cx="1134241" cy="193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28" name="Picture 4" descr="Isoleucine - Wikipedia">
            <a:extLst>
              <a:ext uri="{FF2B5EF4-FFF2-40B4-BE49-F238E27FC236}">
                <a16:creationId xmlns:a16="http://schemas.microsoft.com/office/drawing/2014/main" id="{984B8F53-D164-458C-A70A-14F3F24F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59" y="1140878"/>
            <a:ext cx="850392" cy="4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ucine - Wikipedia">
            <a:extLst>
              <a:ext uri="{FF2B5EF4-FFF2-40B4-BE49-F238E27FC236}">
                <a16:creationId xmlns:a16="http://schemas.microsoft.com/office/drawing/2014/main" id="{0273D6FF-E04C-4176-9D3F-D6530A37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08" y="492498"/>
            <a:ext cx="850392" cy="52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643C5F0-CA58-4FA9-B66F-0136EF3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300" y="1655418"/>
            <a:ext cx="850392" cy="7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A7CF5D-A454-43D8-A368-A001BC7E4459}"/>
              </a:ext>
            </a:extLst>
          </p:cNvPr>
          <p:cNvSpPr txBox="1"/>
          <p:nvPr/>
        </p:nvSpPr>
        <p:spPr>
          <a:xfrm>
            <a:off x="8500875" y="454756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98CEEE-E3BF-41EF-8D96-F1C5A669178D}"/>
              </a:ext>
            </a:extLst>
          </p:cNvPr>
          <p:cNvSpPr txBox="1"/>
          <p:nvPr/>
        </p:nvSpPr>
        <p:spPr>
          <a:xfrm>
            <a:off x="8569252" y="992887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A7187-12A0-42CA-B955-607697BCF352}"/>
              </a:ext>
            </a:extLst>
          </p:cNvPr>
          <p:cNvSpPr txBox="1"/>
          <p:nvPr/>
        </p:nvSpPr>
        <p:spPr>
          <a:xfrm>
            <a:off x="8549278" y="1567036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673EF-64B9-438F-BC4F-D7DF67C10F81}"/>
                  </a:ext>
                </a:extLst>
              </p:cNvPr>
              <p:cNvSpPr txBox="1"/>
              <p:nvPr/>
            </p:nvSpPr>
            <p:spPr>
              <a:xfrm>
                <a:off x="4820383" y="2782766"/>
                <a:ext cx="432361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Execution requirements: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Real-time execution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 measurement collection)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Trigger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Δt</m:t>
                    </m:r>
                  </m:oMath>
                </a14:m>
                <a:r>
                  <a:rPr lang="en-US" dirty="0"/>
                  <a:t> measurement collection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Domain/model specific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673EF-64B9-438F-BC4F-D7DF67C1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83" y="2782766"/>
                <a:ext cx="4323617" cy="1754326"/>
              </a:xfrm>
              <a:prstGeom prst="rect">
                <a:avLst/>
              </a:prstGeom>
              <a:blipFill>
                <a:blip r:embed="rId11"/>
                <a:stretch>
                  <a:fillRect l="-1269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48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/>
      <p:bldP spid="26" grpId="0"/>
      <p:bldP spid="27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24DF-FBC6-49D0-9BA5-5056B8EC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example cont. – model specific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8D27D-B4E1-4C06-8C3A-31A7DE93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 orchestration – D.A. Manrique Negrin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DD102-CB30-46CA-A8AE-8A0A05E0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93</a:t>
            </a:fld>
            <a:endParaRPr lang="en-1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238B2-9FC5-4121-BF50-A1C2F6DDC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5617" y="3039911"/>
            <a:ext cx="353746" cy="413742"/>
          </a:xfrm>
          <a:prstGeom prst="rect">
            <a:avLst/>
          </a:prstGeom>
        </p:spPr>
      </p:pic>
      <p:pic>
        <p:nvPicPr>
          <p:cNvPr id="8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01ABDBFA-B21D-4B4E-817F-944EDA46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2441806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D62AE3F3-93AE-44BB-9025-F8FEEB3E8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2" y="1814853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A48EC8-1F00-48CF-88B6-3DC11BAF699A}"/>
              </a:ext>
            </a:extLst>
          </p:cNvPr>
          <p:cNvSpPr txBox="1"/>
          <p:nvPr/>
        </p:nvSpPr>
        <p:spPr>
          <a:xfrm>
            <a:off x="1579362" y="1889623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C24C6-7FD2-4482-98AB-060AE4D3B5F0}"/>
              </a:ext>
            </a:extLst>
          </p:cNvPr>
          <p:cNvSpPr txBox="1"/>
          <p:nvPr/>
        </p:nvSpPr>
        <p:spPr>
          <a:xfrm>
            <a:off x="1501191" y="2556404"/>
            <a:ext cx="3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4DFBE-A45E-4732-9AE1-A7CBE2EC7B03}"/>
              </a:ext>
            </a:extLst>
          </p:cNvPr>
          <p:cNvSpPr txBox="1"/>
          <p:nvPr/>
        </p:nvSpPr>
        <p:spPr>
          <a:xfrm>
            <a:off x="1559418" y="3086890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2D931-B104-40BC-A57B-1077A50A4387}"/>
              </a:ext>
            </a:extLst>
          </p:cNvPr>
          <p:cNvSpPr/>
          <p:nvPr/>
        </p:nvSpPr>
        <p:spPr>
          <a:xfrm>
            <a:off x="950042" y="1655839"/>
            <a:ext cx="978342" cy="193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131F65-ACB9-4094-A8C7-7536DDD727FE}"/>
              </a:ext>
            </a:extLst>
          </p:cNvPr>
          <p:cNvGrpSpPr/>
          <p:nvPr/>
        </p:nvGrpSpPr>
        <p:grpSpPr>
          <a:xfrm>
            <a:off x="4097875" y="2353867"/>
            <a:ext cx="949570" cy="539038"/>
            <a:chOff x="2494560" y="2245851"/>
            <a:chExt cx="1266093" cy="71871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09B4937-D722-4A93-999E-3272C136D3AD}"/>
                </a:ext>
              </a:extLst>
            </p:cNvPr>
            <p:cNvSpPr/>
            <p:nvPr/>
          </p:nvSpPr>
          <p:spPr>
            <a:xfrm>
              <a:off x="2494560" y="2245851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8" name="Picture 4" descr="Isoleucine - Wikipedia">
              <a:extLst>
                <a:ext uri="{FF2B5EF4-FFF2-40B4-BE49-F238E27FC236}">
                  <a16:creationId xmlns:a16="http://schemas.microsoft.com/office/drawing/2014/main" id="{9010D91C-F3EF-45CC-8E7C-F31832C3E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78" y="2353768"/>
              <a:ext cx="1133856" cy="59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B866E9-0612-4B13-832A-572D9C4F5343}"/>
              </a:ext>
            </a:extLst>
          </p:cNvPr>
          <p:cNvGrpSpPr/>
          <p:nvPr/>
        </p:nvGrpSpPr>
        <p:grpSpPr>
          <a:xfrm>
            <a:off x="4097875" y="1693479"/>
            <a:ext cx="949570" cy="543037"/>
            <a:chOff x="2494560" y="1365333"/>
            <a:chExt cx="1266093" cy="7240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24783BC-31B8-4618-80C4-C246737CEF9B}"/>
                </a:ext>
              </a:extLst>
            </p:cNvPr>
            <p:cNvSpPr/>
            <p:nvPr/>
          </p:nvSpPr>
          <p:spPr>
            <a:xfrm>
              <a:off x="2494560" y="1370665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9" name="Picture 8" descr="Leucine - Wikipedia">
              <a:extLst>
                <a:ext uri="{FF2B5EF4-FFF2-40B4-BE49-F238E27FC236}">
                  <a16:creationId xmlns:a16="http://schemas.microsoft.com/office/drawing/2014/main" id="{E36BA98F-CA71-4DB9-BBD4-61DDB3C69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78" y="1365333"/>
              <a:ext cx="1133856" cy="703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D61043-1524-4033-A585-27292E3FA5CF}"/>
              </a:ext>
            </a:extLst>
          </p:cNvPr>
          <p:cNvGrpSpPr/>
          <p:nvPr/>
        </p:nvGrpSpPr>
        <p:grpSpPr>
          <a:xfrm>
            <a:off x="4097875" y="3050516"/>
            <a:ext cx="949570" cy="539038"/>
            <a:chOff x="2494560" y="3174716"/>
            <a:chExt cx="1266093" cy="71871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A6B47E9-A211-43FB-8E39-0D2CA19723AD}"/>
                </a:ext>
              </a:extLst>
            </p:cNvPr>
            <p:cNvSpPr/>
            <p:nvPr/>
          </p:nvSpPr>
          <p:spPr>
            <a:xfrm>
              <a:off x="2494560" y="3174716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0" name="Picture 10">
              <a:extLst>
                <a:ext uri="{FF2B5EF4-FFF2-40B4-BE49-F238E27FC236}">
                  <a16:creationId xmlns:a16="http://schemas.microsoft.com/office/drawing/2014/main" id="{5712D6DA-021C-44AA-83F1-73976C0A1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397" y="3207667"/>
              <a:ext cx="794419" cy="676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CE72E7-1265-4779-BB82-D64613D8C761}"/>
              </a:ext>
            </a:extLst>
          </p:cNvPr>
          <p:cNvGrpSpPr/>
          <p:nvPr/>
        </p:nvGrpSpPr>
        <p:grpSpPr>
          <a:xfrm>
            <a:off x="2625744" y="2275498"/>
            <a:ext cx="949570" cy="761539"/>
            <a:chOff x="2215882" y="2311230"/>
            <a:chExt cx="1266093" cy="1015386"/>
          </a:xfrm>
        </p:grpSpPr>
        <p:pic>
          <p:nvPicPr>
            <p:cNvPr id="2054" name="Picture 6" descr="Bacteria, baking, beer, bread, cooking, yeast icon - Download on Iconfinder">
              <a:extLst>
                <a:ext uri="{FF2B5EF4-FFF2-40B4-BE49-F238E27FC236}">
                  <a16:creationId xmlns:a16="http://schemas.microsoft.com/office/drawing/2014/main" id="{98472CF8-E11D-40DE-AF5E-AED6BDF122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29297" y1="72852" x2="33789" y2="65430"/>
                          <a14:foregroundMark x1="50195" y1="71289" x2="65820" y2="63672"/>
                          <a14:foregroundMark x1="65820" y1="63672" x2="66016" y2="63477"/>
                          <a14:foregroundMark x1="71484" y1="47852" x2="71875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8" t="20801" r="18566" b="15812"/>
            <a:stretch/>
          </p:blipFill>
          <p:spPr bwMode="auto">
            <a:xfrm>
              <a:off x="2530103" y="2334462"/>
              <a:ext cx="692969" cy="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727C54-61E5-4884-B8D4-BDF793A598AF}"/>
                </a:ext>
              </a:extLst>
            </p:cNvPr>
            <p:cNvSpPr txBox="1"/>
            <p:nvPr/>
          </p:nvSpPr>
          <p:spPr>
            <a:xfrm>
              <a:off x="2265263" y="2926506"/>
              <a:ext cx="11241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Yeast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3486952-4B0F-4CC4-B540-AFA60687FA13}"/>
                </a:ext>
              </a:extLst>
            </p:cNvPr>
            <p:cNvSpPr/>
            <p:nvPr/>
          </p:nvSpPr>
          <p:spPr>
            <a:xfrm>
              <a:off x="2215882" y="2311230"/>
              <a:ext cx="1266093" cy="971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36A4F81-A44B-4A89-837C-EFFC15CD1E99}"/>
              </a:ext>
            </a:extLst>
          </p:cNvPr>
          <p:cNvSpPr txBox="1"/>
          <p:nvPr/>
        </p:nvSpPr>
        <p:spPr>
          <a:xfrm>
            <a:off x="4147463" y="1669665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7573D5-15D1-4F90-8747-4B8E6AD9EC9B}"/>
              </a:ext>
            </a:extLst>
          </p:cNvPr>
          <p:cNvSpPr txBox="1"/>
          <p:nvPr/>
        </p:nvSpPr>
        <p:spPr>
          <a:xfrm>
            <a:off x="4107077" y="2338339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D87F40-4224-47B0-9C95-77C0BFD71BEE}"/>
              </a:ext>
            </a:extLst>
          </p:cNvPr>
          <p:cNvSpPr txBox="1"/>
          <p:nvPr/>
        </p:nvSpPr>
        <p:spPr>
          <a:xfrm>
            <a:off x="4107077" y="3022173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</a:t>
            </a:r>
          </a:p>
        </p:txBody>
      </p:sp>
      <p:pic>
        <p:nvPicPr>
          <p:cNvPr id="2056" name="Picture 8" descr="Differential Equations">
            <a:extLst>
              <a:ext uri="{FF2B5EF4-FFF2-40B4-BE49-F238E27FC236}">
                <a16:creationId xmlns:a16="http://schemas.microsoft.com/office/drawing/2014/main" id="{C5967223-0EE3-43A1-8C1C-8D0AB6379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44" y="2137200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Differential Equations">
            <a:extLst>
              <a:ext uri="{FF2B5EF4-FFF2-40B4-BE49-F238E27FC236}">
                <a16:creationId xmlns:a16="http://schemas.microsoft.com/office/drawing/2014/main" id="{2384FB3F-8095-44FC-858E-7E4C6DA0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33" y="1492914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Differential Equations">
            <a:extLst>
              <a:ext uri="{FF2B5EF4-FFF2-40B4-BE49-F238E27FC236}">
                <a16:creationId xmlns:a16="http://schemas.microsoft.com/office/drawing/2014/main" id="{3BB3BE5E-EFCF-4E92-87B0-31D9251FA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737" y="2245005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2FB71E-6B95-47B8-991C-3DD65514076F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523676" y="1966996"/>
            <a:ext cx="574199" cy="36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91BF14C-3826-411A-9F77-14895CA4C890}"/>
              </a:ext>
            </a:extLst>
          </p:cNvPr>
          <p:cNvSpPr txBox="1"/>
          <p:nvPr/>
        </p:nvSpPr>
        <p:spPr>
          <a:xfrm>
            <a:off x="3572839" y="1897447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Depends 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EDEF28-EB16-4306-8F3D-224AC8C562D2}"/>
              </a:ext>
            </a:extLst>
          </p:cNvPr>
          <p:cNvCxnSpPr>
            <a:cxnSpLocks/>
            <a:endCxn id="39" idx="3"/>
          </p:cNvCxnSpPr>
          <p:nvPr/>
        </p:nvCxnSpPr>
        <p:spPr>
          <a:xfrm flipH="1" flipV="1">
            <a:off x="3575314" y="2639774"/>
            <a:ext cx="533251" cy="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2A79CB3-2868-4EEE-AE59-5F4EC2BB9175}"/>
              </a:ext>
            </a:extLst>
          </p:cNvPr>
          <p:cNvSpPr txBox="1"/>
          <p:nvPr/>
        </p:nvSpPr>
        <p:spPr>
          <a:xfrm>
            <a:off x="3608084" y="2667084"/>
            <a:ext cx="55619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Depends 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F6A6FB-3F34-4C17-A6FD-22ABCF618977}"/>
              </a:ext>
            </a:extLst>
          </p:cNvPr>
          <p:cNvCxnSpPr>
            <a:cxnSpLocks/>
          </p:cNvCxnSpPr>
          <p:nvPr/>
        </p:nvCxnSpPr>
        <p:spPr>
          <a:xfrm flipH="1" flipV="1">
            <a:off x="3422144" y="3029348"/>
            <a:ext cx="678587" cy="296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DFE0DCB-4534-4CB7-AA3F-A119669F0197}"/>
              </a:ext>
            </a:extLst>
          </p:cNvPr>
          <p:cNvSpPr txBox="1"/>
          <p:nvPr/>
        </p:nvSpPr>
        <p:spPr>
          <a:xfrm>
            <a:off x="3481901" y="3177831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Depends 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CE539F-7835-4E0D-B5A8-F5257CF7DCE5}"/>
              </a:ext>
            </a:extLst>
          </p:cNvPr>
          <p:cNvSpPr txBox="1"/>
          <p:nvPr/>
        </p:nvSpPr>
        <p:spPr>
          <a:xfrm>
            <a:off x="5996076" y="1574461"/>
            <a:ext cx="3038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specific requirements:</a:t>
            </a:r>
          </a:p>
          <a:p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Needs previous states values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Needs data of current state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Needs current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Need definition of time-step (Modelica, Simulink, FMI)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8" name="Picture 10" descr="Formula FX icon PNG and SVG Vector Free Download">
            <a:extLst>
              <a:ext uri="{FF2B5EF4-FFF2-40B4-BE49-F238E27FC236}">
                <a16:creationId xmlns:a16="http://schemas.microsoft.com/office/drawing/2014/main" id="{51589E20-1AE1-4F34-8A56-5FDABB6B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889" b="94667" l="6696" r="93750">
                        <a14:foregroundMark x1="75000" y1="53333" x2="75000" y2="53333"/>
                        <a14:foregroundMark x1="94196" y1="31556" x2="94196" y2="31556"/>
                        <a14:foregroundMark x1="56696" y1="5333" x2="56696" y2="5333"/>
                        <a14:foregroundMark x1="6696" y1="94667" x2="6696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97" y="2945863"/>
            <a:ext cx="356873" cy="3584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con-Simulink | Nutaq Technologies">
            <a:extLst>
              <a:ext uri="{FF2B5EF4-FFF2-40B4-BE49-F238E27FC236}">
                <a16:creationId xmlns:a16="http://schemas.microsoft.com/office/drawing/2014/main" id="{C91FF589-1501-4040-B594-49E879A04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059" y="1438231"/>
            <a:ext cx="448571" cy="4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odelica - A Unified Object-Oriented Language for Systems Modeling Version  3.4">
            <a:extLst>
              <a:ext uri="{FF2B5EF4-FFF2-40B4-BE49-F238E27FC236}">
                <a16:creationId xmlns:a16="http://schemas.microsoft.com/office/drawing/2014/main" id="{CC0E78FF-A3B4-4E01-9F86-995BB8A7B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932" y="1979315"/>
            <a:ext cx="538859" cy="26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ython icon - Free download on Iconfinder">
            <a:extLst>
              <a:ext uri="{FF2B5EF4-FFF2-40B4-BE49-F238E27FC236}">
                <a16:creationId xmlns:a16="http://schemas.microsoft.com/office/drawing/2014/main" id="{9449D580-1DB2-4983-A756-231802B3D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978" y="2904364"/>
            <a:ext cx="366440" cy="3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5D38475-EF22-496A-9D05-B8F91B242B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75874" y="2268064"/>
            <a:ext cx="220715" cy="220715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6E42B9B-EC4B-42BD-9EF9-6EDBEA8FDB41}"/>
              </a:ext>
            </a:extLst>
          </p:cNvPr>
          <p:cNvCxnSpPr>
            <a:cxnSpLocks/>
          </p:cNvCxnSpPr>
          <p:nvPr/>
        </p:nvCxnSpPr>
        <p:spPr>
          <a:xfrm flipH="1">
            <a:off x="1775245" y="2904364"/>
            <a:ext cx="843911" cy="299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E1671F8-7017-4340-BEFA-110F6B955867}"/>
              </a:ext>
            </a:extLst>
          </p:cNvPr>
          <p:cNvSpPr txBox="1"/>
          <p:nvPr/>
        </p:nvSpPr>
        <p:spPr>
          <a:xfrm>
            <a:off x="2021875" y="3060552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Depends 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0A30E3-1066-468A-B27B-4F2621C7EBC6}"/>
              </a:ext>
            </a:extLst>
          </p:cNvPr>
          <p:cNvCxnSpPr>
            <a:cxnSpLocks/>
            <a:stCxn id="76" idx="3"/>
          </p:cNvCxnSpPr>
          <p:nvPr/>
        </p:nvCxnSpPr>
        <p:spPr>
          <a:xfrm flipH="1">
            <a:off x="1722633" y="2723822"/>
            <a:ext cx="878489" cy="4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8B95FBF-59F6-4134-92AF-5BB0298E3843}"/>
              </a:ext>
            </a:extLst>
          </p:cNvPr>
          <p:cNvSpPr txBox="1"/>
          <p:nvPr/>
        </p:nvSpPr>
        <p:spPr>
          <a:xfrm>
            <a:off x="2055615" y="2556404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Depends 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6BBED5-1590-49FA-BED0-6FB5CDA03C0C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1658500" y="2168990"/>
            <a:ext cx="967244" cy="47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9DCB89E-1631-46D8-978C-80826DCD5BE6}"/>
              </a:ext>
            </a:extLst>
          </p:cNvPr>
          <p:cNvSpPr txBox="1"/>
          <p:nvPr/>
        </p:nvSpPr>
        <p:spPr>
          <a:xfrm>
            <a:off x="1887742" y="2228480"/>
            <a:ext cx="54550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Depends on</a:t>
            </a:r>
          </a:p>
        </p:txBody>
      </p:sp>
    </p:spTree>
    <p:extLst>
      <p:ext uri="{BB962C8B-B14F-4D97-AF65-F5344CB8AC3E}">
        <p14:creationId xmlns:p14="http://schemas.microsoft.com/office/powerpoint/2010/main" val="380077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7" grpId="0"/>
      <p:bldP spid="59" grpId="0"/>
      <p:bldP spid="54" grpId="0"/>
      <p:bldP spid="74" grpId="0"/>
      <p:bldP spid="76" grpId="0"/>
      <p:bldP spid="8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867B973F-9A03-4750-B3DF-4A0B9C20F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8" r="64105" b="-321"/>
          <a:stretch/>
        </p:blipFill>
        <p:spPr>
          <a:xfrm>
            <a:off x="7482493" y="969983"/>
            <a:ext cx="1599666" cy="2097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65F06-E0A2-496D-90C4-2A8864C5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8" y="175199"/>
            <a:ext cx="7556500" cy="539038"/>
          </a:xfrm>
        </p:spPr>
        <p:txBody>
          <a:bodyPr/>
          <a:lstStyle/>
          <a:p>
            <a:r>
              <a:rPr lang="en-US" dirty="0"/>
              <a:t>Orchestration example </a:t>
            </a:r>
            <a:r>
              <a:rPr lang="en-US" dirty="0" err="1"/>
              <a:t>cont</a:t>
            </a:r>
            <a:r>
              <a:rPr lang="en-US" dirty="0"/>
              <a:t> – textual DSL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6CA57-77C2-4BB3-AE8F-4880BAAB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DT orchestration – D.A. Manrique Negrin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F869-67BE-4094-B4C7-BDF05C38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A9F2F-9203-42D0-A3B1-D0D9EB3576C6}" type="slidenum">
              <a:rPr lang="en-150" smtClean="0"/>
              <a:t>94</a:t>
            </a:fld>
            <a:endParaRPr lang="en-1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483E7-DEEE-4FA5-826B-C618F4998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414" y="2787194"/>
            <a:ext cx="353746" cy="413742"/>
          </a:xfrm>
          <a:prstGeom prst="rect">
            <a:avLst/>
          </a:prstGeom>
        </p:spPr>
      </p:pic>
      <p:pic>
        <p:nvPicPr>
          <p:cNvPr id="7" name="Picture 2" descr="airlock Icon - Download airlock Icon 273369 | Noun Project">
            <a:extLst>
              <a:ext uri="{FF2B5EF4-FFF2-40B4-BE49-F238E27FC236}">
                <a16:creationId xmlns:a16="http://schemas.microsoft.com/office/drawing/2014/main" id="{5972CD3A-AB60-4C81-B974-F888B0E0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000" l="10000" r="90000">
                        <a14:foregroundMark x1="46000" y1="93000" x2="46000" y2="93000"/>
                        <a14:foregroundMark x1="46000" y1="12500" x2="46000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22" y="2189088"/>
            <a:ext cx="474529" cy="4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olant Temperature Icon - Free PNG &amp; SVG 17629 - Noun Project">
            <a:extLst>
              <a:ext uri="{FF2B5EF4-FFF2-40B4-BE49-F238E27FC236}">
                <a16:creationId xmlns:a16="http://schemas.microsoft.com/office/drawing/2014/main" id="{CE980C85-774F-41EB-ADDB-CD40967E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9" y="1562136"/>
            <a:ext cx="626953" cy="6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806A62-18A3-4041-B520-6137DE03C9C6}"/>
              </a:ext>
            </a:extLst>
          </p:cNvPr>
          <p:cNvSpPr txBox="1"/>
          <p:nvPr/>
        </p:nvSpPr>
        <p:spPr>
          <a:xfrm>
            <a:off x="762159" y="1636905"/>
            <a:ext cx="2147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57FF0-E735-45C2-8529-2615E67C3A21}"/>
              </a:ext>
            </a:extLst>
          </p:cNvPr>
          <p:cNvSpPr txBox="1"/>
          <p:nvPr/>
        </p:nvSpPr>
        <p:spPr>
          <a:xfrm>
            <a:off x="683988" y="2303686"/>
            <a:ext cx="3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7B36C-9838-42D0-B305-DEF63FE94678}"/>
              </a:ext>
            </a:extLst>
          </p:cNvPr>
          <p:cNvSpPr txBox="1"/>
          <p:nvPr/>
        </p:nvSpPr>
        <p:spPr>
          <a:xfrm>
            <a:off x="742215" y="2834172"/>
            <a:ext cx="353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B5C313-7BDC-47DF-8E54-6ED74B4411EC}"/>
              </a:ext>
            </a:extLst>
          </p:cNvPr>
          <p:cNvSpPr/>
          <p:nvPr/>
        </p:nvSpPr>
        <p:spPr>
          <a:xfrm>
            <a:off x="250318" y="1562135"/>
            <a:ext cx="805242" cy="1776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E0D09B-E584-433B-A11F-AEBC2D8C1724}"/>
              </a:ext>
            </a:extLst>
          </p:cNvPr>
          <p:cNvGrpSpPr/>
          <p:nvPr/>
        </p:nvGrpSpPr>
        <p:grpSpPr>
          <a:xfrm>
            <a:off x="2569383" y="1505049"/>
            <a:ext cx="949570" cy="543037"/>
            <a:chOff x="2494560" y="1365333"/>
            <a:chExt cx="1266093" cy="7240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8B8334-A31B-4109-B7C0-280A102412C5}"/>
                </a:ext>
              </a:extLst>
            </p:cNvPr>
            <p:cNvSpPr/>
            <p:nvPr/>
          </p:nvSpPr>
          <p:spPr>
            <a:xfrm>
              <a:off x="2494560" y="1370665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8" name="Picture 8" descr="Leucine - Wikipedia">
              <a:extLst>
                <a:ext uri="{FF2B5EF4-FFF2-40B4-BE49-F238E27FC236}">
                  <a16:creationId xmlns:a16="http://schemas.microsoft.com/office/drawing/2014/main" id="{7339F483-A6C8-4000-A123-9EED4CB1A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78" y="1365333"/>
              <a:ext cx="1133856" cy="703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7543EF-CF9A-4C21-9CF3-184BF1FE68D9}"/>
              </a:ext>
            </a:extLst>
          </p:cNvPr>
          <p:cNvGrpSpPr/>
          <p:nvPr/>
        </p:nvGrpSpPr>
        <p:grpSpPr>
          <a:xfrm>
            <a:off x="2569383" y="2862086"/>
            <a:ext cx="949570" cy="539038"/>
            <a:chOff x="2494560" y="3174716"/>
            <a:chExt cx="1266093" cy="71871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EFC87F3-0E48-4FE0-91D4-8BA1A4DE4B20}"/>
                </a:ext>
              </a:extLst>
            </p:cNvPr>
            <p:cNvSpPr/>
            <p:nvPr/>
          </p:nvSpPr>
          <p:spPr>
            <a:xfrm>
              <a:off x="2494560" y="3174716"/>
              <a:ext cx="1266093" cy="7187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11F10499-3882-48EB-ABF7-1E6AE705B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397" y="3207667"/>
              <a:ext cx="794419" cy="676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DAB189-4007-43DF-A555-D90478232FB4}"/>
              </a:ext>
            </a:extLst>
          </p:cNvPr>
          <p:cNvGrpSpPr/>
          <p:nvPr/>
        </p:nvGrpSpPr>
        <p:grpSpPr>
          <a:xfrm>
            <a:off x="1412651" y="2098726"/>
            <a:ext cx="949570" cy="1029445"/>
            <a:chOff x="2215882" y="2311230"/>
            <a:chExt cx="1266093" cy="1372594"/>
          </a:xfrm>
        </p:grpSpPr>
        <p:pic>
          <p:nvPicPr>
            <p:cNvPr id="23" name="Picture 6" descr="Bacteria, baking, beer, bread, cooking, yeast icon - Download on Iconfinder">
              <a:extLst>
                <a:ext uri="{FF2B5EF4-FFF2-40B4-BE49-F238E27FC236}">
                  <a16:creationId xmlns:a16="http://schemas.microsoft.com/office/drawing/2014/main" id="{E3A41772-37E6-4599-A93F-15FCDFBCB5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29297" y1="72852" x2="33789" y2="65430"/>
                          <a14:foregroundMark x1="50195" y1="71289" x2="65820" y2="63672"/>
                          <a14:foregroundMark x1="65820" y1="63672" x2="66016" y2="63477"/>
                          <a14:foregroundMark x1="71484" y1="47852" x2="71875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8" t="20801" r="18566" b="15812"/>
            <a:stretch/>
          </p:blipFill>
          <p:spPr bwMode="auto">
            <a:xfrm>
              <a:off x="2530103" y="2334462"/>
              <a:ext cx="692969" cy="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0C4A6C-D64A-46D6-AFB0-16BD56CEDB08}"/>
                </a:ext>
              </a:extLst>
            </p:cNvPr>
            <p:cNvSpPr txBox="1"/>
            <p:nvPr/>
          </p:nvSpPr>
          <p:spPr>
            <a:xfrm>
              <a:off x="2515921" y="3006716"/>
              <a:ext cx="69296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Yeast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ED84E75-C639-47AE-A7F6-4D2769EA1ED8}"/>
                </a:ext>
              </a:extLst>
            </p:cNvPr>
            <p:cNvSpPr/>
            <p:nvPr/>
          </p:nvSpPr>
          <p:spPr>
            <a:xfrm>
              <a:off x="2215882" y="2311230"/>
              <a:ext cx="1266093" cy="971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D0FC98E-4155-4F21-8CEE-652EDF703460}"/>
              </a:ext>
            </a:extLst>
          </p:cNvPr>
          <p:cNvSpPr txBox="1"/>
          <p:nvPr/>
        </p:nvSpPr>
        <p:spPr>
          <a:xfrm>
            <a:off x="2618972" y="1481235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5F41B9-BC35-43E1-94DC-55F97CC94432}"/>
              </a:ext>
            </a:extLst>
          </p:cNvPr>
          <p:cNvSpPr txBox="1"/>
          <p:nvPr/>
        </p:nvSpPr>
        <p:spPr>
          <a:xfrm>
            <a:off x="2578585" y="2833743"/>
            <a:ext cx="104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</a:t>
            </a:r>
          </a:p>
        </p:txBody>
      </p:sp>
      <p:pic>
        <p:nvPicPr>
          <p:cNvPr id="29" name="Picture 8" descr="Differential Equations">
            <a:extLst>
              <a:ext uri="{FF2B5EF4-FFF2-40B4-BE49-F238E27FC236}">
                <a16:creationId xmlns:a16="http://schemas.microsoft.com/office/drawing/2014/main" id="{9B62D3C2-6C7E-457D-918C-8BF48B76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50" y="1960428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Differential Equations">
            <a:extLst>
              <a:ext uri="{FF2B5EF4-FFF2-40B4-BE49-F238E27FC236}">
                <a16:creationId xmlns:a16="http://schemas.microsoft.com/office/drawing/2014/main" id="{F50ECB83-DA78-4715-B3A2-111CE03F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5391" y1="51953" x2="25391" y2="51953"/>
                        <a14:foregroundMark x1="62109" y1="66406" x2="62109" y2="66406"/>
                        <a14:foregroundMark x1="57422" y1="30078" x2="57422" y2="30078"/>
                        <a14:foregroundMark x1="46875" y1="22266" x2="46875" y2="2226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42" y="1304484"/>
            <a:ext cx="393601" cy="39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Formula FX icon PNG and SVG Vector Free Download">
            <a:extLst>
              <a:ext uri="{FF2B5EF4-FFF2-40B4-BE49-F238E27FC236}">
                <a16:creationId xmlns:a16="http://schemas.microsoft.com/office/drawing/2014/main" id="{A83B5A89-9C24-4597-A1D3-D7D3ECED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889" b="94667" l="6696" r="93750">
                        <a14:foregroundMark x1="75000" y1="53333" x2="75000" y2="53333"/>
                        <a14:foregroundMark x1="94196" y1="31556" x2="94196" y2="31556"/>
                        <a14:foregroundMark x1="56696" y1="5333" x2="56696" y2="5333"/>
                        <a14:foregroundMark x1="6696" y1="94667" x2="6696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05" y="2757433"/>
            <a:ext cx="356873" cy="3584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9518424-B739-4B10-BD41-F336D88DC8B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79990" b="-6023"/>
          <a:stretch/>
        </p:blipFill>
        <p:spPr>
          <a:xfrm>
            <a:off x="4423650" y="1034983"/>
            <a:ext cx="961130" cy="15894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2D4F1CF-74F4-46DA-B7EA-8C4CB41460F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65211"/>
          <a:stretch/>
        </p:blipFill>
        <p:spPr>
          <a:xfrm>
            <a:off x="4423650" y="1198026"/>
            <a:ext cx="1554361" cy="41490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4BF6E2C-F794-4098-B053-C88D2F033FC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83023"/>
          <a:stretch/>
        </p:blipFill>
        <p:spPr>
          <a:xfrm>
            <a:off x="4442323" y="1574020"/>
            <a:ext cx="758507" cy="90525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5987BE-E21D-4571-A7EE-765B49A4DAA7}"/>
              </a:ext>
            </a:extLst>
          </p:cNvPr>
          <p:cNvCxnSpPr>
            <a:cxnSpLocks/>
          </p:cNvCxnSpPr>
          <p:nvPr/>
        </p:nvCxnSpPr>
        <p:spPr>
          <a:xfrm>
            <a:off x="5992787" y="534133"/>
            <a:ext cx="0" cy="281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7C1781-9CD2-4929-BBA7-F11B6E76590A}"/>
              </a:ext>
            </a:extLst>
          </p:cNvPr>
          <p:cNvCxnSpPr>
            <a:cxnSpLocks/>
          </p:cNvCxnSpPr>
          <p:nvPr/>
        </p:nvCxnSpPr>
        <p:spPr>
          <a:xfrm>
            <a:off x="7644389" y="534133"/>
            <a:ext cx="22298" cy="281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AE44CFE-3169-4D68-A07A-156509BC28E5}"/>
              </a:ext>
            </a:extLst>
          </p:cNvPr>
          <p:cNvSpPr/>
          <p:nvPr/>
        </p:nvSpPr>
        <p:spPr>
          <a:xfrm>
            <a:off x="271810" y="2700696"/>
            <a:ext cx="751160" cy="5898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718AD0-471D-49BC-9347-3C2D72AB9361}"/>
              </a:ext>
            </a:extLst>
          </p:cNvPr>
          <p:cNvSpPr/>
          <p:nvPr/>
        </p:nvSpPr>
        <p:spPr>
          <a:xfrm>
            <a:off x="1987974" y="2827278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26027B-19DB-419A-95DD-4066394219FF}"/>
              </a:ext>
            </a:extLst>
          </p:cNvPr>
          <p:cNvSpPr/>
          <p:nvPr/>
        </p:nvSpPr>
        <p:spPr>
          <a:xfrm>
            <a:off x="3530325" y="1760005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4F75B3-CF48-4E78-8D07-5C21EC630760}"/>
              </a:ext>
            </a:extLst>
          </p:cNvPr>
          <p:cNvSpPr/>
          <p:nvPr/>
        </p:nvSpPr>
        <p:spPr>
          <a:xfrm>
            <a:off x="3516640" y="3219838"/>
            <a:ext cx="125069" cy="9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77A4019-79BB-4F67-92F6-5E1AF10073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522" t="13086" r="88623" b="71290"/>
          <a:stretch/>
        </p:blipFill>
        <p:spPr>
          <a:xfrm>
            <a:off x="3661492" y="1713769"/>
            <a:ext cx="395655" cy="1414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5B7E3D7-D4E0-4ABD-99BC-7C33651E805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522" t="46661" r="88623" b="38888"/>
          <a:stretch/>
        </p:blipFill>
        <p:spPr>
          <a:xfrm>
            <a:off x="3649865" y="3219553"/>
            <a:ext cx="395655" cy="1308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97A4FC-3007-4B93-8A31-140D37F61E3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522" t="61185" r="85209" b="23670"/>
          <a:stretch/>
        </p:blipFill>
        <p:spPr>
          <a:xfrm>
            <a:off x="1844833" y="2930819"/>
            <a:ext cx="548189" cy="13709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8239AA-E136-47DA-ACF4-D2C669D6B60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522" t="77631" r="88623" b="7918"/>
          <a:stretch/>
        </p:blipFill>
        <p:spPr>
          <a:xfrm>
            <a:off x="1204154" y="1069325"/>
            <a:ext cx="395655" cy="130820"/>
          </a:xfrm>
          <a:prstGeom prst="rect">
            <a:avLst/>
          </a:prstGeom>
        </p:spPr>
      </p:pic>
      <p:pic>
        <p:nvPicPr>
          <p:cNvPr id="3074" name="Picture 2" descr="Clock - Free icons">
            <a:extLst>
              <a:ext uri="{FF2B5EF4-FFF2-40B4-BE49-F238E27FC236}">
                <a16:creationId xmlns:a16="http://schemas.microsoft.com/office/drawing/2014/main" id="{53143655-8DEF-4BAD-B96A-C85B328D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98" y="847714"/>
            <a:ext cx="484988" cy="4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5094B76-10ED-404C-A8E8-F97D1765838D}"/>
              </a:ext>
            </a:extLst>
          </p:cNvPr>
          <p:cNvSpPr/>
          <p:nvPr/>
        </p:nvSpPr>
        <p:spPr>
          <a:xfrm>
            <a:off x="1129486" y="1784490"/>
            <a:ext cx="1357039" cy="14436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7485C57-7409-4A0D-9CA7-DD8F38F49B49}"/>
              </a:ext>
            </a:extLst>
          </p:cNvPr>
          <p:cNvSpPr/>
          <p:nvPr/>
        </p:nvSpPr>
        <p:spPr>
          <a:xfrm>
            <a:off x="5992787" y="1010410"/>
            <a:ext cx="1594412" cy="221774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5DF011F-40B3-4CB6-B092-98A751FF0CF8}"/>
              </a:ext>
            </a:extLst>
          </p:cNvPr>
          <p:cNvSpPr/>
          <p:nvPr/>
        </p:nvSpPr>
        <p:spPr>
          <a:xfrm>
            <a:off x="2542217" y="1134208"/>
            <a:ext cx="1498669" cy="253370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3A38B9B-4996-49A2-B855-1E564617A474}"/>
              </a:ext>
            </a:extLst>
          </p:cNvPr>
          <p:cNvSpPr/>
          <p:nvPr/>
        </p:nvSpPr>
        <p:spPr>
          <a:xfrm>
            <a:off x="7728528" y="639641"/>
            <a:ext cx="1415472" cy="265092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DD88C1-8E48-4742-AB0F-274DE01FCEF3}"/>
              </a:ext>
            </a:extLst>
          </p:cNvPr>
          <p:cNvSpPr/>
          <p:nvPr/>
        </p:nvSpPr>
        <p:spPr>
          <a:xfrm>
            <a:off x="1987974" y="2032557"/>
            <a:ext cx="125069" cy="1328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667C42F-FC4D-4E81-8266-4B18F69FD057}"/>
              </a:ext>
            </a:extLst>
          </p:cNvPr>
          <p:cNvSpPr/>
          <p:nvPr/>
        </p:nvSpPr>
        <p:spPr>
          <a:xfrm>
            <a:off x="2557342" y="1441140"/>
            <a:ext cx="125069" cy="1328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31D48E1-B432-4BED-A6EA-6ED0BA24665B}"/>
              </a:ext>
            </a:extLst>
          </p:cNvPr>
          <p:cNvSpPr/>
          <p:nvPr/>
        </p:nvSpPr>
        <p:spPr>
          <a:xfrm>
            <a:off x="2554607" y="2784827"/>
            <a:ext cx="125069" cy="1328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4C8F61B-9674-43A8-AADF-C078B93A645A}"/>
              </a:ext>
            </a:extLst>
          </p:cNvPr>
          <p:cNvSpPr/>
          <p:nvPr/>
        </p:nvSpPr>
        <p:spPr>
          <a:xfrm>
            <a:off x="8221773" y="1636905"/>
            <a:ext cx="750478" cy="18864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FDCBC88-BDCB-4A76-9BBB-79FA50BC49A4}"/>
              </a:ext>
            </a:extLst>
          </p:cNvPr>
          <p:cNvSpPr/>
          <p:nvPr/>
        </p:nvSpPr>
        <p:spPr>
          <a:xfrm>
            <a:off x="8084818" y="2116149"/>
            <a:ext cx="950380" cy="25741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52D9F27-02E9-4856-9B66-56766C44C263}"/>
              </a:ext>
            </a:extLst>
          </p:cNvPr>
          <p:cNvSpPr/>
          <p:nvPr/>
        </p:nvSpPr>
        <p:spPr>
          <a:xfrm>
            <a:off x="7743305" y="2602425"/>
            <a:ext cx="290638" cy="196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203F911-0A4A-45F8-B54E-C6CEED199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05" b="53724"/>
          <a:stretch/>
        </p:blipFill>
        <p:spPr>
          <a:xfrm>
            <a:off x="5945825" y="1248683"/>
            <a:ext cx="1599666" cy="179148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F9557-9419-43E7-95ED-8AF14038CC1C}"/>
              </a:ext>
            </a:extLst>
          </p:cNvPr>
          <p:cNvGrpSpPr/>
          <p:nvPr/>
        </p:nvGrpSpPr>
        <p:grpSpPr>
          <a:xfrm>
            <a:off x="4370956" y="2450176"/>
            <a:ext cx="1614443" cy="774462"/>
            <a:chOff x="5837792" y="4364446"/>
            <a:chExt cx="2152590" cy="1032616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BE8C26C-0EE7-4BFA-858E-12389C0B4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105" b="92621"/>
            <a:stretch/>
          </p:blipFill>
          <p:spPr>
            <a:xfrm>
              <a:off x="5837792" y="4364446"/>
              <a:ext cx="2132888" cy="38086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288C5BE-BC77-4DF5-ABB4-E0527FF66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2" t="45673" r="63773" b="46175"/>
            <a:stretch/>
          </p:blipFill>
          <p:spPr>
            <a:xfrm>
              <a:off x="5857494" y="4766150"/>
              <a:ext cx="2132888" cy="420773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9CCC2E2-6F7F-4866-8024-9CDDA7FEE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015" r="64105" b="14506"/>
            <a:stretch/>
          </p:blipFill>
          <p:spPr>
            <a:xfrm>
              <a:off x="5857494" y="5165890"/>
              <a:ext cx="2132888" cy="2311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4E2D75C-84CB-429C-8615-A63F500DE1A0}"/>
              </a:ext>
            </a:extLst>
          </p:cNvPr>
          <p:cNvSpPr txBox="1"/>
          <p:nvPr/>
        </p:nvSpPr>
        <p:spPr>
          <a:xfrm>
            <a:off x="5384780" y="3447916"/>
            <a:ext cx="3367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Advantages: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Less verbose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Easier to use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Expressive enough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AFDEC-E525-430B-8E74-631AC22A1E0D}"/>
                  </a:ext>
                </a:extLst>
              </p:cNvPr>
              <p:cNvSpPr txBox="1"/>
              <p:nvPr/>
            </p:nvSpPr>
            <p:spPr>
              <a:xfrm>
                <a:off x="251554" y="3381212"/>
                <a:ext cx="819644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Δt</m:t>
                      </m:r>
                      <m:r>
                        <a:rPr lang="en-US" sz="1050">
                          <a:latin typeface="Cambria Math" panose="02040503050406030204" pitchFamily="18" charset="0"/>
                        </a:rPr>
                        <m:t>=2 </m:t>
                      </m:r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AFDEC-E525-430B-8E74-631AC22A1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54" y="3381212"/>
                <a:ext cx="819644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08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7" grpId="0" animBg="1"/>
      <p:bldP spid="48" grpId="0" animBg="1"/>
      <p:bldP spid="50" grpId="0" animBg="1"/>
      <p:bldP spid="36" grpId="0" animBg="1"/>
      <p:bldP spid="64" grpId="0" animBg="1"/>
      <p:bldP spid="37" grpId="0" animBg="1"/>
      <p:bldP spid="65" grpId="0" animBg="1"/>
      <p:bldP spid="40" grpId="0" animBg="1"/>
      <p:bldP spid="66" grpId="0" animBg="1"/>
      <p:bldP spid="68" grpId="0" animBg="1"/>
      <p:bldP spid="69" grpId="0" animBg="1"/>
      <p:bldP spid="70" grpId="0" animBg="1"/>
      <p:bldP spid="43" grpId="0" animBg="1"/>
      <p:bldP spid="51" grpId="0"/>
    </p:bldLst>
  </p:timing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14030</TotalTime>
  <Words>10920</Words>
  <Application>Microsoft Office PowerPoint</Application>
  <PresentationFormat>On-screen Show (16:9)</PresentationFormat>
  <Paragraphs>1799</Paragraphs>
  <Slides>94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Calibri</vt:lpstr>
      <vt:lpstr>Cambria Math</vt:lpstr>
      <vt:lpstr>Consolas</vt:lpstr>
      <vt:lpstr>Wingdings</vt:lpstr>
      <vt:lpstr>Kantoorthema</vt:lpstr>
      <vt:lpstr>Acrobat Document</vt:lpstr>
      <vt:lpstr>Progress in DSL</vt:lpstr>
      <vt:lpstr>Abstract definition of language – Component manager</vt:lpstr>
      <vt:lpstr>Abstract definition of language – Communication manager</vt:lpstr>
      <vt:lpstr>Abstract definition of language – Execution manager</vt:lpstr>
      <vt:lpstr>PowerPoint Presentation</vt:lpstr>
      <vt:lpstr>Agenda</vt:lpstr>
      <vt:lpstr>Example 1 – Beer flavors prediction</vt:lpstr>
      <vt:lpstr>Example 1 – Truck  roll over prevention</vt:lpstr>
      <vt:lpstr>Orchestrator architecture </vt:lpstr>
      <vt:lpstr>Orchestrator Component Mngmt </vt:lpstr>
      <vt:lpstr>Communication Mngmt</vt:lpstr>
      <vt:lpstr>Example for DSL</vt:lpstr>
      <vt:lpstr>Execution definition</vt:lpstr>
      <vt:lpstr>PowerPoint Presentation</vt:lpstr>
      <vt:lpstr>Execution manager </vt:lpstr>
      <vt:lpstr>Component definition</vt:lpstr>
      <vt:lpstr>Component definition</vt:lpstr>
      <vt:lpstr>Communication Manager</vt:lpstr>
      <vt:lpstr>Execution areas definition</vt:lpstr>
      <vt:lpstr>Agenda</vt:lpstr>
      <vt:lpstr>Deployment manager concepts</vt:lpstr>
      <vt:lpstr>Example: Logical view</vt:lpstr>
      <vt:lpstr>Conceptualization Deployment manager</vt:lpstr>
      <vt:lpstr>Component definition</vt:lpstr>
      <vt:lpstr>Orchestrator</vt:lpstr>
      <vt:lpstr>Grammar example </vt:lpstr>
      <vt:lpstr>Grammar example </vt:lpstr>
      <vt:lpstr>Feedback</vt:lpstr>
      <vt:lpstr>Feedback</vt:lpstr>
      <vt:lpstr>Simple example </vt:lpstr>
      <vt:lpstr>Component definition</vt:lpstr>
      <vt:lpstr>Communication Manager</vt:lpstr>
      <vt:lpstr>PowerPoint Presentation</vt:lpstr>
      <vt:lpstr>Execution manager </vt:lpstr>
      <vt:lpstr>Models orchestration</vt:lpstr>
      <vt:lpstr>Orchestrator views  / features</vt:lpstr>
      <vt:lpstr>Inter-component communication view</vt:lpstr>
      <vt:lpstr>PowerPoint Presentation</vt:lpstr>
      <vt:lpstr>DSL Concepts -&gt; components execution (1 of 2) </vt:lpstr>
      <vt:lpstr>DSL Concepts -&gt; components execution (2 of 2) </vt:lpstr>
      <vt:lpstr>Executional areas</vt:lpstr>
      <vt:lpstr>PowerPoint Presentation</vt:lpstr>
      <vt:lpstr>Currently working (plan finish this week – Feb 16th )</vt:lpstr>
      <vt:lpstr>Plan week Feb 19 -23rd  </vt:lpstr>
      <vt:lpstr>Plan week Feb 26th  - Brewery DT</vt:lpstr>
      <vt:lpstr>Remaining weeks – write paper for Models</vt:lpstr>
      <vt:lpstr>Models orchestration</vt:lpstr>
      <vt:lpstr>DSL – Level DT system orchestration</vt:lpstr>
      <vt:lpstr>Inter-component communication view</vt:lpstr>
      <vt:lpstr>Orchestration features</vt:lpstr>
      <vt:lpstr>DSL Concepts -&gt; components execution (1 of 2) </vt:lpstr>
      <vt:lpstr>DSL Concepts -&gt; components execution (2 of 2) </vt:lpstr>
      <vt:lpstr>Executional areas</vt:lpstr>
      <vt:lpstr>PowerPoint Presentation</vt:lpstr>
      <vt:lpstr>DSL example – use case</vt:lpstr>
      <vt:lpstr>Brewery DT</vt:lpstr>
      <vt:lpstr>Brewery DT</vt:lpstr>
      <vt:lpstr>Note for the input:</vt:lpstr>
      <vt:lpstr>Examples of textual model</vt:lpstr>
      <vt:lpstr>DSL Orchestration progress</vt:lpstr>
      <vt:lpstr>Identify services</vt:lpstr>
      <vt:lpstr>DSL example 2 – use case</vt:lpstr>
      <vt:lpstr>DT 3DCP</vt:lpstr>
      <vt:lpstr>DT 3DCP</vt:lpstr>
      <vt:lpstr>Orchestration </vt:lpstr>
      <vt:lpstr>Mock-up Truck DT</vt:lpstr>
      <vt:lpstr>Mock-truck DT</vt:lpstr>
      <vt:lpstr>DSL integration example – Model’s wrapper </vt:lpstr>
      <vt:lpstr>DSL integration example. Models’ relations</vt:lpstr>
      <vt:lpstr>Orchestration example cont – textual DSL </vt:lpstr>
      <vt:lpstr>DT 3DCP</vt:lpstr>
      <vt:lpstr>DT 3DCP</vt:lpstr>
      <vt:lpstr>DSLs – Final objective </vt:lpstr>
      <vt:lpstr>DSL data exchange</vt:lpstr>
      <vt:lpstr>Brewery DT</vt:lpstr>
      <vt:lpstr>Brewery DT</vt:lpstr>
      <vt:lpstr>Mock-up Truck DT</vt:lpstr>
      <vt:lpstr>Mock-truck DT</vt:lpstr>
      <vt:lpstr>DSL example – use case</vt:lpstr>
      <vt:lpstr>DSL example cont. – model specific requirements</vt:lpstr>
      <vt:lpstr>DSL integration example – Model’s wrapper </vt:lpstr>
      <vt:lpstr>DSL integration example. Models’ relations</vt:lpstr>
      <vt:lpstr>PowerPoint Presentation</vt:lpstr>
      <vt:lpstr>DSL for orchestration</vt:lpstr>
      <vt:lpstr>Orchestration example cont – textual DSL </vt:lpstr>
      <vt:lpstr>Design process for DT’s VE</vt:lpstr>
      <vt:lpstr>Integration DSL</vt:lpstr>
      <vt:lpstr>DSL for models’ integration</vt:lpstr>
      <vt:lpstr>DSL for integration</vt:lpstr>
      <vt:lpstr>DSL for models’ integration</vt:lpstr>
      <vt:lpstr>DSL for orchestration</vt:lpstr>
      <vt:lpstr>DSL example – use case</vt:lpstr>
      <vt:lpstr>DSL example cont. – model specific requirements</vt:lpstr>
      <vt:lpstr>Orchestration example cont – textual DSL 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Manrique Negrin, David</cp:lastModifiedBy>
  <cp:revision>246</cp:revision>
  <dcterms:created xsi:type="dcterms:W3CDTF">2019-11-27T15:26:32Z</dcterms:created>
  <dcterms:modified xsi:type="dcterms:W3CDTF">2024-08-05T13:37:03Z</dcterms:modified>
</cp:coreProperties>
</file>